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5" r:id="rId1"/>
    <p:sldMasterId id="2147483719" r:id="rId2"/>
  </p:sldMasterIdLst>
  <p:notesMasterIdLst>
    <p:notesMasterId r:id="rId90"/>
  </p:notesMasterIdLst>
  <p:sldIdLst>
    <p:sldId id="1187" r:id="rId3"/>
    <p:sldId id="1186" r:id="rId4"/>
    <p:sldId id="1094" r:id="rId5"/>
    <p:sldId id="1182" r:id="rId6"/>
    <p:sldId id="1097" r:id="rId7"/>
    <p:sldId id="1096" r:id="rId8"/>
    <p:sldId id="1095" r:id="rId9"/>
    <p:sldId id="1099" r:id="rId10"/>
    <p:sldId id="1100" r:id="rId11"/>
    <p:sldId id="1101" r:id="rId12"/>
    <p:sldId id="1102" r:id="rId13"/>
    <p:sldId id="1103" r:id="rId14"/>
    <p:sldId id="1104" r:id="rId15"/>
    <p:sldId id="1183" r:id="rId16"/>
    <p:sldId id="1105" r:id="rId17"/>
    <p:sldId id="1106" r:id="rId18"/>
    <p:sldId id="1107" r:id="rId19"/>
    <p:sldId id="1108" r:id="rId20"/>
    <p:sldId id="1109" r:id="rId21"/>
    <p:sldId id="1110" r:id="rId22"/>
    <p:sldId id="1111" r:id="rId23"/>
    <p:sldId id="1184" r:id="rId24"/>
    <p:sldId id="1113" r:id="rId25"/>
    <p:sldId id="1114" r:id="rId26"/>
    <p:sldId id="1115" r:id="rId27"/>
    <p:sldId id="1116" r:id="rId28"/>
    <p:sldId id="1117" r:id="rId29"/>
    <p:sldId id="1118" r:id="rId30"/>
    <p:sldId id="1185" r:id="rId31"/>
    <p:sldId id="1119" r:id="rId32"/>
    <p:sldId id="1120" r:id="rId33"/>
    <p:sldId id="1121" r:id="rId34"/>
    <p:sldId id="1122" r:id="rId35"/>
    <p:sldId id="1123" r:id="rId36"/>
    <p:sldId id="1188" r:id="rId37"/>
    <p:sldId id="1124" r:id="rId38"/>
    <p:sldId id="1125" r:id="rId39"/>
    <p:sldId id="1126" r:id="rId40"/>
    <p:sldId id="1127" r:id="rId41"/>
    <p:sldId id="1189" r:id="rId42"/>
    <p:sldId id="1128" r:id="rId43"/>
    <p:sldId id="1190" r:id="rId44"/>
    <p:sldId id="1129" r:id="rId45"/>
    <p:sldId id="1191" r:id="rId46"/>
    <p:sldId id="1130" r:id="rId47"/>
    <p:sldId id="1131" r:id="rId48"/>
    <p:sldId id="1132" r:id="rId49"/>
    <p:sldId id="1133" r:id="rId50"/>
    <p:sldId id="1137" r:id="rId51"/>
    <p:sldId id="1138" r:id="rId52"/>
    <p:sldId id="1139" r:id="rId53"/>
    <p:sldId id="1140" r:id="rId54"/>
    <p:sldId id="1141" r:id="rId55"/>
    <p:sldId id="1142" r:id="rId56"/>
    <p:sldId id="1143" r:id="rId57"/>
    <p:sldId id="1144" r:id="rId58"/>
    <p:sldId id="1149" r:id="rId59"/>
    <p:sldId id="1150" r:id="rId60"/>
    <p:sldId id="1151" r:id="rId61"/>
    <p:sldId id="1152" r:id="rId62"/>
    <p:sldId id="1153" r:id="rId63"/>
    <p:sldId id="1154" r:id="rId64"/>
    <p:sldId id="1155" r:id="rId65"/>
    <p:sldId id="1156" r:id="rId66"/>
    <p:sldId id="1157" r:id="rId67"/>
    <p:sldId id="1158" r:id="rId68"/>
    <p:sldId id="1159" r:id="rId69"/>
    <p:sldId id="1160" r:id="rId70"/>
    <p:sldId id="1161" r:id="rId71"/>
    <p:sldId id="1162" r:id="rId72"/>
    <p:sldId id="1163" r:id="rId73"/>
    <p:sldId id="1164" r:id="rId74"/>
    <p:sldId id="1165" r:id="rId75"/>
    <p:sldId id="1168" r:id="rId76"/>
    <p:sldId id="1169" r:id="rId77"/>
    <p:sldId id="1170" r:id="rId78"/>
    <p:sldId id="1171" r:id="rId79"/>
    <p:sldId id="1172" r:id="rId80"/>
    <p:sldId id="1173" r:id="rId81"/>
    <p:sldId id="1174" r:id="rId82"/>
    <p:sldId id="1175" r:id="rId83"/>
    <p:sldId id="1176" r:id="rId84"/>
    <p:sldId id="1177" r:id="rId85"/>
    <p:sldId id="1178" r:id="rId86"/>
    <p:sldId id="1179" r:id="rId87"/>
    <p:sldId id="1180" r:id="rId88"/>
    <p:sldId id="1181" r:id="rId89"/>
  </p:sldIdLst>
  <p:sldSz cx="12192000" cy="6858000"/>
  <p:notesSz cx="6858000" cy="9144000"/>
  <p:embeddedFontLst>
    <p:embeddedFont>
      <p:font typeface="Segoe UI Black" panose="020B0A02040204020203" pitchFamily="34" charset="0"/>
      <p:bold r:id="rId91"/>
      <p:boldItalic r:id="rId92"/>
    </p:embeddedFont>
    <p:embeddedFont>
      <p:font typeface="DejaVu Sans" panose="020B0604020202020204" charset="0"/>
      <p:regular r:id="rId93"/>
    </p:embeddedFont>
    <p:embeddedFont>
      <p:font typeface="Wingdings 3" panose="05040102010807070707" pitchFamily="18" charset="2"/>
      <p:regular r:id="rId94"/>
    </p:embeddedFont>
    <p:embeddedFont>
      <p:font typeface="Roboto Condensed Light" panose="02000000000000000000" pitchFamily="2" charset="0"/>
      <p:regular r:id="rId95"/>
      <p:bold r:id="rId96"/>
      <p:italic r:id="rId97"/>
      <p:boldItalic r:id="rId98"/>
    </p:embeddedFont>
    <p:embeddedFont>
      <p:font typeface="Wingdings 2" panose="05020102010507070707" pitchFamily="18" charset="2"/>
      <p:regular r:id="rId99"/>
    </p:embeddedFont>
    <p:embeddedFont>
      <p:font typeface="Roboto Condensed" panose="02000000000000000000" pitchFamily="2" charset="0"/>
      <p:regular r:id="rId100"/>
      <p:bold r:id="rId101"/>
      <p:italic r:id="rId102"/>
      <p:boldItalic r:id="rId103"/>
    </p:embeddedFont>
    <p:embeddedFont>
      <p:font typeface="Calibri" panose="020F0502020204030204" pitchFamily="34" charset="0"/>
      <p:regular r:id="rId104"/>
      <p:bold r:id="rId105"/>
      <p:italic r:id="rId106"/>
      <p:boldItalic r:id="rId10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VWRzLEDkYA2RRicGbq2gDw==" hashData="kVNxilVPiUzt4JdwphzlmRkYRCPq3EOwQS3qjrZLGa4kdtbYAtpRKfLl6+dgFFf5Cqz0Wlis9WqLdqOKt0h1tw=="/>
  <p:extLst>
    <p:ext uri="{521415D9-36F7-43E2-AB2F-B90AF26B5E84}">
      <p14:sectionLst xmlns:p14="http://schemas.microsoft.com/office/powerpoint/2010/main">
        <p14:section name="Default Section" id="{14A2762E-9327-4633-AD1F-DCE67FBC2227}">
          <p14:sldIdLst>
            <p14:sldId id="1187"/>
            <p14:sldId id="1186"/>
            <p14:sldId id="1094"/>
          </p14:sldIdLst>
        </p14:section>
        <p14:section name="IoT Introduction" id="{6E14BE16-5EE0-4312-9540-BCD5D3DAE3F0}">
          <p14:sldIdLst>
            <p14:sldId id="1182"/>
            <p14:sldId id="1097"/>
            <p14:sldId id="1096"/>
            <p14:sldId id="1095"/>
            <p14:sldId id="1099"/>
            <p14:sldId id="1100"/>
            <p14:sldId id="1101"/>
            <p14:sldId id="1102"/>
            <p14:sldId id="1103"/>
            <p14:sldId id="1104"/>
          </p14:sldIdLst>
        </p14:section>
        <p14:section name="IoT Components" id="{103D1BD5-F495-46E4-A859-67779F008244}">
          <p14:sldIdLst>
            <p14:sldId id="1183"/>
            <p14:sldId id="1105"/>
            <p14:sldId id="1106"/>
            <p14:sldId id="1107"/>
            <p14:sldId id="1108"/>
            <p14:sldId id="1109"/>
            <p14:sldId id="1110"/>
            <p14:sldId id="1111"/>
          </p14:sldIdLst>
        </p14:section>
        <p14:section name="IoT Characteristics" id="{7F6AD857-82CB-40C8-AD0F-2BAE97CAD114}">
          <p14:sldIdLst>
            <p14:sldId id="1184"/>
            <p14:sldId id="1113"/>
            <p14:sldId id="1114"/>
            <p14:sldId id="1115"/>
            <p14:sldId id="1116"/>
            <p14:sldId id="1117"/>
            <p14:sldId id="1118"/>
          </p14:sldIdLst>
        </p14:section>
        <p14:section name="IoT Stack" id="{9B832380-CA0F-41BD-AA15-7170A6E58D56}">
          <p14:sldIdLst>
            <p14:sldId id="1185"/>
            <p14:sldId id="1119"/>
            <p14:sldId id="1120"/>
            <p14:sldId id="1121"/>
            <p14:sldId id="1122"/>
            <p14:sldId id="1123"/>
            <p14:sldId id="1188"/>
            <p14:sldId id="1124"/>
            <p14:sldId id="1125"/>
            <p14:sldId id="1126"/>
          </p14:sldIdLst>
        </p14:section>
        <p14:section name="IoT Architechtural Level" id="{DAEFA1A9-62A2-49D7-B31E-F016172F56ED}">
          <p14:sldIdLst>
            <p14:sldId id="1127"/>
            <p14:sldId id="1189"/>
            <p14:sldId id="1128"/>
            <p14:sldId id="1190"/>
            <p14:sldId id="1129"/>
            <p14:sldId id="1191"/>
            <p14:sldId id="1130"/>
            <p14:sldId id="1131"/>
          </p14:sldIdLst>
        </p14:section>
        <p14:section name="IoT Protocols" id="{0DA4E798-4E82-4D02-94F9-BBE3EB678C6C}">
          <p14:sldIdLst>
            <p14:sldId id="1132"/>
            <p14:sldId id="1133"/>
            <p14:sldId id="1137"/>
            <p14:sldId id="1138"/>
            <p14:sldId id="1139"/>
            <p14:sldId id="1140"/>
            <p14:sldId id="1141"/>
            <p14:sldId id="1142"/>
            <p14:sldId id="1143"/>
            <p14:sldId id="1144"/>
            <p14:sldId id="1149"/>
            <p14:sldId id="1150"/>
            <p14:sldId id="1151"/>
            <p14:sldId id="1152"/>
            <p14:sldId id="1153"/>
            <p14:sldId id="1154"/>
          </p14:sldIdLst>
        </p14:section>
        <p14:section name="Enabling Technologies" id="{C8036A8C-23ED-4C7A-9E93-EEA91A4C4E65}">
          <p14:sldIdLst>
            <p14:sldId id="1155"/>
            <p14:sldId id="1156"/>
            <p14:sldId id="1157"/>
            <p14:sldId id="1158"/>
            <p14:sldId id="1159"/>
            <p14:sldId id="1160"/>
            <p14:sldId id="1161"/>
            <p14:sldId id="1162"/>
            <p14:sldId id="1163"/>
            <p14:sldId id="1164"/>
            <p14:sldId id="1165"/>
          </p14:sldIdLst>
        </p14:section>
        <p14:section name="Application Area" id="{236AEA05-9D62-4972-BF62-5BCD55A99264}">
          <p14:sldIdLst>
            <p14:sldId id="1168"/>
            <p14:sldId id="1169"/>
            <p14:sldId id="1170"/>
            <p14:sldId id="1171"/>
            <p14:sldId id="1172"/>
            <p14:sldId id="1173"/>
            <p14:sldId id="1174"/>
            <p14:sldId id="1175"/>
            <p14:sldId id="1176"/>
            <p14:sldId id="1177"/>
            <p14:sldId id="1178"/>
            <p14:sldId id="1179"/>
            <p14:sldId id="1180"/>
            <p14:sldId id="11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145A"/>
    <a:srgbClr val="301B92"/>
    <a:srgbClr val="673BB7"/>
    <a:srgbClr val="607D8B"/>
    <a:srgbClr val="ED524F"/>
    <a:srgbClr val="B71B1C"/>
    <a:srgbClr val="F54337"/>
    <a:srgbClr val="D81A60"/>
    <a:srgbClr val="890E4F"/>
    <a:srgbClr val="EA1E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398" y="58"/>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font" Target="fonts/font1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2.fntdata"/><Relationship Id="rId5" Type="http://schemas.openxmlformats.org/officeDocument/2006/relationships/slide" Target="slides/slide3.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206" Type="http://schemas.microsoft.com/office/2016/11/relationships/changesInfo" Target="changesInfos/changesInfo1.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13.fntdata"/><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imish Vadodariya" userId="d2e325c0593a319e" providerId="LiveId" clId="{0F675715-7BC5-419F-A852-9E939943AA9D}"/>
    <pc:docChg chg="undo custSel addSld delSld modSld">
      <pc:chgData name="Naimish Vadodariya" userId="d2e325c0593a319e" providerId="LiveId" clId="{0F675715-7BC5-419F-A852-9E939943AA9D}" dt="2023-01-23T02:54:32.340" v="519" actId="20577"/>
      <pc:docMkLst>
        <pc:docMk/>
      </pc:docMkLst>
      <pc:sldChg chg="modSp modAnim">
        <pc:chgData name="Naimish Vadodariya" userId="d2e325c0593a319e" providerId="LiveId" clId="{0F675715-7BC5-419F-A852-9E939943AA9D}" dt="2023-01-17T04:52:53.679" v="400" actId="20577"/>
        <pc:sldMkLst>
          <pc:docMk/>
          <pc:sldMk cId="4216305698" sldId="292"/>
        </pc:sldMkLst>
        <pc:spChg chg="mod">
          <ac:chgData name="Naimish Vadodariya" userId="d2e325c0593a319e" providerId="LiveId" clId="{0F675715-7BC5-419F-A852-9E939943AA9D}" dt="2023-01-17T04:52:53.679" v="400" actId="20577"/>
          <ac:spMkLst>
            <pc:docMk/>
            <pc:sldMk cId="4216305698" sldId="292"/>
            <ac:spMk id="9" creationId="{BDA2F9A4-6988-4274-8384-12496EC9D59D}"/>
          </ac:spMkLst>
        </pc:spChg>
      </pc:sldChg>
      <pc:sldChg chg="modSp modAnim">
        <pc:chgData name="Naimish Vadodariya" userId="d2e325c0593a319e" providerId="LiveId" clId="{0F675715-7BC5-419F-A852-9E939943AA9D}" dt="2023-01-17T04:30:52.612" v="166" actId="20577"/>
        <pc:sldMkLst>
          <pc:docMk/>
          <pc:sldMk cId="4119392232" sldId="311"/>
        </pc:sldMkLst>
        <pc:spChg chg="mod">
          <ac:chgData name="Naimish Vadodariya" userId="d2e325c0593a319e" providerId="LiveId" clId="{0F675715-7BC5-419F-A852-9E939943AA9D}" dt="2023-01-17T04:30:52.612" v="166" actId="20577"/>
          <ac:spMkLst>
            <pc:docMk/>
            <pc:sldMk cId="4119392232" sldId="311"/>
            <ac:spMk id="5" creationId="{00000000-0000-0000-0000-000000000000}"/>
          </ac:spMkLst>
        </pc:spChg>
      </pc:sldChg>
      <pc:sldChg chg="modSp mod modAnim">
        <pc:chgData name="Naimish Vadodariya" userId="d2e325c0593a319e" providerId="LiveId" clId="{0F675715-7BC5-419F-A852-9E939943AA9D}" dt="2023-01-17T04:32:38.728" v="180" actId="1076"/>
        <pc:sldMkLst>
          <pc:docMk/>
          <pc:sldMk cId="2063409194" sldId="312"/>
        </pc:sldMkLst>
        <pc:spChg chg="mod">
          <ac:chgData name="Naimish Vadodariya" userId="d2e325c0593a319e" providerId="LiveId" clId="{0F675715-7BC5-419F-A852-9E939943AA9D}" dt="2023-01-17T04:31:23.110" v="169" actId="14"/>
          <ac:spMkLst>
            <pc:docMk/>
            <pc:sldMk cId="2063409194" sldId="312"/>
            <ac:spMk id="3" creationId="{00000000-0000-0000-0000-000000000000}"/>
          </ac:spMkLst>
        </pc:spChg>
        <pc:graphicFrameChg chg="mod modGraphic">
          <ac:chgData name="Naimish Vadodariya" userId="d2e325c0593a319e" providerId="LiveId" clId="{0F675715-7BC5-419F-A852-9E939943AA9D}" dt="2023-01-17T04:32:38.728" v="180" actId="1076"/>
          <ac:graphicFrameMkLst>
            <pc:docMk/>
            <pc:sldMk cId="2063409194" sldId="312"/>
            <ac:graphicFrameMk id="5" creationId="{26B864CA-85CD-4666-B9D1-870ED08B272C}"/>
          </ac:graphicFrameMkLst>
        </pc:graphicFrameChg>
        <pc:graphicFrameChg chg="mod modGraphic">
          <ac:chgData name="Naimish Vadodariya" userId="d2e325c0593a319e" providerId="LiveId" clId="{0F675715-7BC5-419F-A852-9E939943AA9D}" dt="2023-01-17T04:32:29.993" v="179" actId="1076"/>
          <ac:graphicFrameMkLst>
            <pc:docMk/>
            <pc:sldMk cId="2063409194" sldId="312"/>
            <ac:graphicFrameMk id="6" creationId="{26B864CA-85CD-4666-B9D1-870ED08B272C}"/>
          </ac:graphicFrameMkLst>
        </pc:graphicFrameChg>
        <pc:cxnChg chg="mod">
          <ac:chgData name="Naimish Vadodariya" userId="d2e325c0593a319e" providerId="LiveId" clId="{0F675715-7BC5-419F-A852-9E939943AA9D}" dt="2023-01-17T04:32:38.728" v="180" actId="1076"/>
          <ac:cxnSpMkLst>
            <pc:docMk/>
            <pc:sldMk cId="2063409194" sldId="312"/>
            <ac:cxnSpMk id="4" creationId="{00000000-0000-0000-0000-000000000000}"/>
          </ac:cxnSpMkLst>
        </pc:cxnChg>
      </pc:sldChg>
      <pc:sldChg chg="modSp mod">
        <pc:chgData name="Naimish Vadodariya" userId="d2e325c0593a319e" providerId="LiveId" clId="{0F675715-7BC5-419F-A852-9E939943AA9D}" dt="2023-01-17T04:33:18.217" v="219" actId="20577"/>
        <pc:sldMkLst>
          <pc:docMk/>
          <pc:sldMk cId="2733917320" sldId="314"/>
        </pc:sldMkLst>
        <pc:spChg chg="mod">
          <ac:chgData name="Naimish Vadodariya" userId="d2e325c0593a319e" providerId="LiveId" clId="{0F675715-7BC5-419F-A852-9E939943AA9D}" dt="2023-01-17T04:33:18.217" v="219" actId="20577"/>
          <ac:spMkLst>
            <pc:docMk/>
            <pc:sldMk cId="2733917320" sldId="314"/>
            <ac:spMk id="4" creationId="{00000000-0000-0000-0000-000000000000}"/>
          </ac:spMkLst>
        </pc:spChg>
      </pc:sldChg>
      <pc:sldChg chg="modSp mod">
        <pc:chgData name="Naimish Vadodariya" userId="d2e325c0593a319e" providerId="LiveId" clId="{0F675715-7BC5-419F-A852-9E939943AA9D}" dt="2023-01-17T04:33:39.587" v="221" actId="14100"/>
        <pc:sldMkLst>
          <pc:docMk/>
          <pc:sldMk cId="1662067996" sldId="318"/>
        </pc:sldMkLst>
        <pc:spChg chg="mod">
          <ac:chgData name="Naimish Vadodariya" userId="d2e325c0593a319e" providerId="LiveId" clId="{0F675715-7BC5-419F-A852-9E939943AA9D}" dt="2023-01-17T04:33:39.587" v="221" actId="14100"/>
          <ac:spMkLst>
            <pc:docMk/>
            <pc:sldMk cId="1662067996" sldId="318"/>
            <ac:spMk id="15" creationId="{00000000-0000-0000-0000-000000000000}"/>
          </ac:spMkLst>
        </pc:spChg>
      </pc:sldChg>
      <pc:sldChg chg="modSp del mod">
        <pc:chgData name="Naimish Vadodariya" userId="d2e325c0593a319e" providerId="LiveId" clId="{0F675715-7BC5-419F-A852-9E939943AA9D}" dt="2023-01-17T04:34:35.672" v="226" actId="2696"/>
        <pc:sldMkLst>
          <pc:docMk/>
          <pc:sldMk cId="2610991813" sldId="324"/>
        </pc:sldMkLst>
        <pc:spChg chg="mod">
          <ac:chgData name="Naimish Vadodariya" userId="d2e325c0593a319e" providerId="LiveId" clId="{0F675715-7BC5-419F-A852-9E939943AA9D}" dt="2023-01-17T04:34:17.935" v="222" actId="21"/>
          <ac:spMkLst>
            <pc:docMk/>
            <pc:sldMk cId="2610991813" sldId="324"/>
            <ac:spMk id="3" creationId="{00000000-0000-0000-0000-000000000000}"/>
          </ac:spMkLst>
        </pc:spChg>
      </pc:sldChg>
      <pc:sldChg chg="modSp modAnim">
        <pc:chgData name="Naimish Vadodariya" userId="d2e325c0593a319e" providerId="LiveId" clId="{0F675715-7BC5-419F-A852-9E939943AA9D}" dt="2023-01-17T04:34:30.058" v="225" actId="404"/>
        <pc:sldMkLst>
          <pc:docMk/>
          <pc:sldMk cId="2466307806" sldId="325"/>
        </pc:sldMkLst>
        <pc:spChg chg="mod">
          <ac:chgData name="Naimish Vadodariya" userId="d2e325c0593a319e" providerId="LiveId" clId="{0F675715-7BC5-419F-A852-9E939943AA9D}" dt="2023-01-17T04:34:30.058" v="225" actId="404"/>
          <ac:spMkLst>
            <pc:docMk/>
            <pc:sldMk cId="2466307806" sldId="325"/>
            <ac:spMk id="3" creationId="{00000000-0000-0000-0000-000000000000}"/>
          </ac:spMkLst>
        </pc:spChg>
      </pc:sldChg>
      <pc:sldChg chg="modSp">
        <pc:chgData name="Naimish Vadodariya" userId="d2e325c0593a319e" providerId="LiveId" clId="{0F675715-7BC5-419F-A852-9E939943AA9D}" dt="2023-01-16T02:40:33.553" v="93" actId="113"/>
        <pc:sldMkLst>
          <pc:docMk/>
          <pc:sldMk cId="2121103112" sldId="326"/>
        </pc:sldMkLst>
        <pc:spChg chg="mod">
          <ac:chgData name="Naimish Vadodariya" userId="d2e325c0593a319e" providerId="LiveId" clId="{0F675715-7BC5-419F-A852-9E939943AA9D}" dt="2023-01-16T02:40:33.553" v="93" actId="113"/>
          <ac:spMkLst>
            <pc:docMk/>
            <pc:sldMk cId="2121103112" sldId="326"/>
            <ac:spMk id="3" creationId="{00000000-0000-0000-0000-000000000000}"/>
          </ac:spMkLst>
        </pc:spChg>
      </pc:sldChg>
      <pc:sldChg chg="modSp">
        <pc:chgData name="Naimish Vadodariya" userId="d2e325c0593a319e" providerId="LiveId" clId="{0F675715-7BC5-419F-A852-9E939943AA9D}" dt="2023-01-16T02:40:37.715" v="94" actId="113"/>
        <pc:sldMkLst>
          <pc:docMk/>
          <pc:sldMk cId="1453523635" sldId="327"/>
        </pc:sldMkLst>
        <pc:spChg chg="mod">
          <ac:chgData name="Naimish Vadodariya" userId="d2e325c0593a319e" providerId="LiveId" clId="{0F675715-7BC5-419F-A852-9E939943AA9D}" dt="2023-01-16T02:40:37.715" v="94" actId="113"/>
          <ac:spMkLst>
            <pc:docMk/>
            <pc:sldMk cId="1453523635" sldId="327"/>
            <ac:spMk id="3" creationId="{00000000-0000-0000-0000-000000000000}"/>
          </ac:spMkLst>
        </pc:spChg>
      </pc:sldChg>
      <pc:sldChg chg="modSp">
        <pc:chgData name="Naimish Vadodariya" userId="d2e325c0593a319e" providerId="LiveId" clId="{0F675715-7BC5-419F-A852-9E939943AA9D}" dt="2023-01-16T02:40:49.528" v="96" actId="113"/>
        <pc:sldMkLst>
          <pc:docMk/>
          <pc:sldMk cId="3425114414" sldId="328"/>
        </pc:sldMkLst>
        <pc:spChg chg="mod">
          <ac:chgData name="Naimish Vadodariya" userId="d2e325c0593a319e" providerId="LiveId" clId="{0F675715-7BC5-419F-A852-9E939943AA9D}" dt="2023-01-16T02:40:49.528" v="96" actId="113"/>
          <ac:spMkLst>
            <pc:docMk/>
            <pc:sldMk cId="3425114414" sldId="328"/>
            <ac:spMk id="3" creationId="{00000000-0000-0000-0000-000000000000}"/>
          </ac:spMkLst>
        </pc:spChg>
      </pc:sldChg>
      <pc:sldChg chg="modSp mod">
        <pc:chgData name="Naimish Vadodariya" userId="d2e325c0593a319e" providerId="LiveId" clId="{0F675715-7BC5-419F-A852-9E939943AA9D}" dt="2023-01-16T02:40:58.555" v="98" actId="113"/>
        <pc:sldMkLst>
          <pc:docMk/>
          <pc:sldMk cId="4255081710" sldId="329"/>
        </pc:sldMkLst>
        <pc:spChg chg="mod">
          <ac:chgData name="Naimish Vadodariya" userId="d2e325c0593a319e" providerId="LiveId" clId="{0F675715-7BC5-419F-A852-9E939943AA9D}" dt="2023-01-16T02:40:58.555" v="98" actId="113"/>
          <ac:spMkLst>
            <pc:docMk/>
            <pc:sldMk cId="4255081710" sldId="329"/>
            <ac:spMk id="3" creationId="{00000000-0000-0000-0000-000000000000}"/>
          </ac:spMkLst>
        </pc:spChg>
        <pc:graphicFrameChg chg="modGraphic">
          <ac:chgData name="Naimish Vadodariya" userId="d2e325c0593a319e" providerId="LiveId" clId="{0F675715-7BC5-419F-A852-9E939943AA9D}" dt="2023-01-16T02:40:20.219" v="91" actId="20577"/>
          <ac:graphicFrameMkLst>
            <pc:docMk/>
            <pc:sldMk cId="4255081710" sldId="329"/>
            <ac:graphicFrameMk id="5" creationId="{2486BC6F-42B7-4A1D-889E-1B1818D1D5FB}"/>
          </ac:graphicFrameMkLst>
        </pc:graphicFrameChg>
        <pc:graphicFrameChg chg="modGraphic">
          <ac:chgData name="Naimish Vadodariya" userId="d2e325c0593a319e" providerId="LiveId" clId="{0F675715-7BC5-419F-A852-9E939943AA9D}" dt="2023-01-16T02:39:40.465" v="62" actId="207"/>
          <ac:graphicFrameMkLst>
            <pc:docMk/>
            <pc:sldMk cId="4255081710" sldId="329"/>
            <ac:graphicFrameMk id="9" creationId="{26B864CA-85CD-4666-B9D1-870ED08B272C}"/>
          </ac:graphicFrameMkLst>
        </pc:graphicFrameChg>
        <pc:graphicFrameChg chg="modGraphic">
          <ac:chgData name="Naimish Vadodariya" userId="d2e325c0593a319e" providerId="LiveId" clId="{0F675715-7BC5-419F-A852-9E939943AA9D}" dt="2023-01-16T02:39:50.657" v="63" actId="207"/>
          <ac:graphicFrameMkLst>
            <pc:docMk/>
            <pc:sldMk cId="4255081710" sldId="329"/>
            <ac:graphicFrameMk id="11" creationId="{26B864CA-85CD-4666-B9D1-870ED08B272C}"/>
          </ac:graphicFrameMkLst>
        </pc:graphicFrameChg>
        <pc:graphicFrameChg chg="mod modGraphic">
          <ac:chgData name="Naimish Vadodariya" userId="d2e325c0593a319e" providerId="LiveId" clId="{0F675715-7BC5-419F-A852-9E939943AA9D}" dt="2023-01-16T02:38:58.066" v="34" actId="122"/>
          <ac:graphicFrameMkLst>
            <pc:docMk/>
            <pc:sldMk cId="4255081710" sldId="329"/>
            <ac:graphicFrameMk id="12" creationId="{00000000-0000-0000-0000-000000000000}"/>
          </ac:graphicFrameMkLst>
        </pc:graphicFrameChg>
        <pc:graphicFrameChg chg="modGraphic">
          <ac:chgData name="Naimish Vadodariya" userId="d2e325c0593a319e" providerId="LiveId" clId="{0F675715-7BC5-419F-A852-9E939943AA9D}" dt="2023-01-16T02:39:03.477" v="41" actId="20577"/>
          <ac:graphicFrameMkLst>
            <pc:docMk/>
            <pc:sldMk cId="4255081710" sldId="329"/>
            <ac:graphicFrameMk id="13" creationId="{00000000-0000-0000-0000-000000000000}"/>
          </ac:graphicFrameMkLst>
        </pc:graphicFrameChg>
        <pc:graphicFrameChg chg="modGraphic">
          <ac:chgData name="Naimish Vadodariya" userId="d2e325c0593a319e" providerId="LiveId" clId="{0F675715-7BC5-419F-A852-9E939943AA9D}" dt="2023-01-16T02:39:16.060" v="61" actId="20577"/>
          <ac:graphicFrameMkLst>
            <pc:docMk/>
            <pc:sldMk cId="4255081710" sldId="329"/>
            <ac:graphicFrameMk id="20" creationId="{00000000-0000-0000-0000-000000000000}"/>
          </ac:graphicFrameMkLst>
        </pc:graphicFrameChg>
      </pc:sldChg>
      <pc:sldChg chg="del mod modShow">
        <pc:chgData name="Naimish Vadodariya" userId="d2e325c0593a319e" providerId="LiveId" clId="{0F675715-7BC5-419F-A852-9E939943AA9D}" dt="2023-01-23T02:53:29.424" v="403" actId="2696"/>
        <pc:sldMkLst>
          <pc:docMk/>
          <pc:sldMk cId="511572957" sldId="343"/>
        </pc:sldMkLst>
      </pc:sldChg>
      <pc:sldChg chg="del mod modShow">
        <pc:chgData name="Naimish Vadodariya" userId="d2e325c0593a319e" providerId="LiveId" clId="{0F675715-7BC5-419F-A852-9E939943AA9D}" dt="2023-01-23T02:53:29.424" v="403" actId="2696"/>
        <pc:sldMkLst>
          <pc:docMk/>
          <pc:sldMk cId="1940672176" sldId="344"/>
        </pc:sldMkLst>
      </pc:sldChg>
      <pc:sldChg chg="modSp modAnim">
        <pc:chgData name="Naimish Vadodariya" userId="d2e325c0593a319e" providerId="LiveId" clId="{0F675715-7BC5-419F-A852-9E939943AA9D}" dt="2023-01-23T02:54:32.340" v="519" actId="20577"/>
        <pc:sldMkLst>
          <pc:docMk/>
          <pc:sldMk cId="1610840491" sldId="346"/>
        </pc:sldMkLst>
        <pc:spChg chg="mod">
          <ac:chgData name="Naimish Vadodariya" userId="d2e325c0593a319e" providerId="LiveId" clId="{0F675715-7BC5-419F-A852-9E939943AA9D}" dt="2023-01-23T02:54:32.340" v="519" actId="20577"/>
          <ac:spMkLst>
            <pc:docMk/>
            <pc:sldMk cId="1610840491" sldId="346"/>
            <ac:spMk id="3" creationId="{00000000-0000-0000-0000-000000000000}"/>
          </ac:spMkLst>
        </pc:spChg>
      </pc:sldChg>
      <pc:sldChg chg="delSp modSp del mod delAnim modAnim modShow">
        <pc:chgData name="Naimish Vadodariya" userId="d2e325c0593a319e" providerId="LiveId" clId="{0F675715-7BC5-419F-A852-9E939943AA9D}" dt="2023-01-23T02:53:05.856" v="402" actId="2696"/>
        <pc:sldMkLst>
          <pc:docMk/>
          <pc:sldMk cId="2415440773" sldId="347"/>
        </pc:sldMkLst>
        <pc:spChg chg="mod">
          <ac:chgData name="Naimish Vadodariya" userId="d2e325c0593a319e" providerId="LiveId" clId="{0F675715-7BC5-419F-A852-9E939943AA9D}" dt="2023-01-17T04:26:33.506" v="99" actId="20577"/>
          <ac:spMkLst>
            <pc:docMk/>
            <pc:sldMk cId="2415440773" sldId="347"/>
            <ac:spMk id="4" creationId="{00000000-0000-0000-0000-000000000000}"/>
          </ac:spMkLst>
        </pc:spChg>
        <pc:spChg chg="mod">
          <ac:chgData name="Naimish Vadodariya" userId="d2e325c0593a319e" providerId="LiveId" clId="{0F675715-7BC5-419F-A852-9E939943AA9D}" dt="2023-01-16T02:33:33.523" v="13" actId="20577"/>
          <ac:spMkLst>
            <pc:docMk/>
            <pc:sldMk cId="2415440773" sldId="347"/>
            <ac:spMk id="5" creationId="{00000000-0000-0000-0000-000000000000}"/>
          </ac:spMkLst>
        </pc:spChg>
        <pc:spChg chg="del">
          <ac:chgData name="Naimish Vadodariya" userId="d2e325c0593a319e" providerId="LiveId" clId="{0F675715-7BC5-419F-A852-9E939943AA9D}" dt="2023-01-16T02:34:24.496" v="15" actId="478"/>
          <ac:spMkLst>
            <pc:docMk/>
            <pc:sldMk cId="2415440773" sldId="347"/>
            <ac:spMk id="8" creationId="{90D6FFB1-D346-4729-9A74-FDD274F5EE1F}"/>
          </ac:spMkLst>
        </pc:spChg>
        <pc:picChg chg="del">
          <ac:chgData name="Naimish Vadodariya" userId="d2e325c0593a319e" providerId="LiveId" clId="{0F675715-7BC5-419F-A852-9E939943AA9D}" dt="2023-01-16T02:34:25.657" v="16" actId="478"/>
          <ac:picMkLst>
            <pc:docMk/>
            <pc:sldMk cId="2415440773" sldId="347"/>
            <ac:picMk id="9" creationId="{FFB09E8D-2733-4603-8FB1-4EA7412348AF}"/>
          </ac:picMkLst>
        </pc:picChg>
      </pc:sldChg>
      <pc:sldChg chg="del">
        <pc:chgData name="Naimish Vadodariya" userId="d2e325c0593a319e" providerId="LiveId" clId="{0F675715-7BC5-419F-A852-9E939943AA9D}" dt="2023-01-16T02:34:31.958" v="17" actId="2696"/>
        <pc:sldMkLst>
          <pc:docMk/>
          <pc:sldMk cId="2295940979" sldId="348"/>
        </pc:sldMkLst>
      </pc:sldChg>
      <pc:sldChg chg="modSp">
        <pc:chgData name="Naimish Vadodariya" userId="d2e325c0593a319e" providerId="LiveId" clId="{0F675715-7BC5-419F-A852-9E939943AA9D}" dt="2023-01-17T04:30:08.628" v="121" actId="113"/>
        <pc:sldMkLst>
          <pc:docMk/>
          <pc:sldMk cId="3810644495" sldId="349"/>
        </pc:sldMkLst>
        <pc:spChg chg="mod">
          <ac:chgData name="Naimish Vadodariya" userId="d2e325c0593a319e" providerId="LiveId" clId="{0F675715-7BC5-419F-A852-9E939943AA9D}" dt="2023-01-17T04:30:08.628" v="121" actId="113"/>
          <ac:spMkLst>
            <pc:docMk/>
            <pc:sldMk cId="3810644495" sldId="349"/>
            <ac:spMk id="2" creationId="{2B726B6D-1F73-42F4-96C6-3F7914599F42}"/>
          </ac:spMkLst>
        </pc:spChg>
      </pc:sldChg>
      <pc:sldChg chg="modSp mod modAnim">
        <pc:chgData name="Naimish Vadodariya" userId="d2e325c0593a319e" providerId="LiveId" clId="{0F675715-7BC5-419F-A852-9E939943AA9D}" dt="2023-01-17T04:27:35.666" v="107"/>
        <pc:sldMkLst>
          <pc:docMk/>
          <pc:sldMk cId="3529687291" sldId="350"/>
        </pc:sldMkLst>
        <pc:spChg chg="mod">
          <ac:chgData name="Naimish Vadodariya" userId="d2e325c0593a319e" providerId="LiveId" clId="{0F675715-7BC5-419F-A852-9E939943AA9D}" dt="2023-01-17T04:27:21.345" v="106" actId="1076"/>
          <ac:spMkLst>
            <pc:docMk/>
            <pc:sldMk cId="3529687291" sldId="350"/>
            <ac:spMk id="5" creationId="{842FA836-6A14-48FE-A225-A5EB191D4ABF}"/>
          </ac:spMkLst>
        </pc:spChg>
        <pc:spChg chg="mod">
          <ac:chgData name="Naimish Vadodariya" userId="d2e325c0593a319e" providerId="LiveId" clId="{0F675715-7BC5-419F-A852-9E939943AA9D}" dt="2023-01-17T04:26:50.169" v="101" actId="1076"/>
          <ac:spMkLst>
            <pc:docMk/>
            <pc:sldMk cId="3529687291" sldId="350"/>
            <ac:spMk id="6" creationId="{32DC1E68-5507-4BCB-9226-DBF1BEFA7F82}"/>
          </ac:spMkLst>
        </pc:spChg>
        <pc:spChg chg="mod">
          <ac:chgData name="Naimish Vadodariya" userId="d2e325c0593a319e" providerId="LiveId" clId="{0F675715-7BC5-419F-A852-9E939943AA9D}" dt="2023-01-17T04:27:06.313" v="104" actId="1076"/>
          <ac:spMkLst>
            <pc:docMk/>
            <pc:sldMk cId="3529687291" sldId="350"/>
            <ac:spMk id="7" creationId="{D7F89C2C-D7F5-40EF-B1B0-41A9C8F24DB3}"/>
          </ac:spMkLst>
        </pc:spChg>
      </pc:sldChg>
      <pc:sldChg chg="modSp mod">
        <pc:chgData name="Naimish Vadodariya" userId="d2e325c0593a319e" providerId="LiveId" clId="{0F675715-7BC5-419F-A852-9E939943AA9D}" dt="2023-01-17T04:28:52.305" v="117" actId="207"/>
        <pc:sldMkLst>
          <pc:docMk/>
          <pc:sldMk cId="1545860125" sldId="351"/>
        </pc:sldMkLst>
        <pc:spChg chg="mod">
          <ac:chgData name="Naimish Vadodariya" userId="d2e325c0593a319e" providerId="LiveId" clId="{0F675715-7BC5-419F-A852-9E939943AA9D}" dt="2023-01-17T04:28:52.305" v="117" actId="207"/>
          <ac:spMkLst>
            <pc:docMk/>
            <pc:sldMk cId="1545860125" sldId="351"/>
            <ac:spMk id="2" creationId="{1E4F5685-B811-493F-A818-E0523FDDBF99}"/>
          </ac:spMkLst>
        </pc:spChg>
        <pc:spChg chg="mod">
          <ac:chgData name="Naimish Vadodariya" userId="d2e325c0593a319e" providerId="LiveId" clId="{0F675715-7BC5-419F-A852-9E939943AA9D}" dt="2023-01-17T04:27:56.242" v="111" actId="20577"/>
          <ac:spMkLst>
            <pc:docMk/>
            <pc:sldMk cId="1545860125" sldId="351"/>
            <ac:spMk id="3" creationId="{A9785437-4426-4472-9F94-FF24FA2FDCB5}"/>
          </ac:spMkLst>
        </pc:spChg>
      </pc:sldChg>
      <pc:sldChg chg="add mod modShow">
        <pc:chgData name="Naimish Vadodariya" userId="d2e325c0593a319e" providerId="LiveId" clId="{0F675715-7BC5-419F-A852-9E939943AA9D}" dt="2023-01-23T02:53:01.990" v="401" actId="729"/>
        <pc:sldMkLst>
          <pc:docMk/>
          <pc:sldMk cId="3675047237" sldId="352"/>
        </pc:sldMkLst>
      </pc:sldChg>
    </pc:docChg>
  </pc:docChgLst>
  <pc:docChgLst>
    <pc:chgData name="Naimish Vadodariya" userId="d2e325c0593a319e" providerId="LiveId" clId="{0C20591F-2EC1-4F3F-A659-EF792F057E2D}"/>
    <pc:docChg chg="custSel addSld modSld sldOrd modMainMaster">
      <pc:chgData name="Naimish Vadodariya" userId="d2e325c0593a319e" providerId="LiveId" clId="{0C20591F-2EC1-4F3F-A659-EF792F057E2D}" dt="2022-02-07T03:52:42.776" v="462" actId="20577"/>
      <pc:docMkLst>
        <pc:docMk/>
      </pc:docMkLst>
      <pc:sldChg chg="modSp ord modAnim">
        <pc:chgData name="Naimish Vadodariya" userId="d2e325c0593a319e" providerId="LiveId" clId="{0C20591F-2EC1-4F3F-A659-EF792F057E2D}" dt="2022-02-07T03:09:38.703" v="217"/>
        <pc:sldMkLst>
          <pc:docMk/>
          <pc:sldMk cId="4216305698" sldId="292"/>
        </pc:sldMkLst>
        <pc:spChg chg="mod">
          <ac:chgData name="Naimish Vadodariya" userId="d2e325c0593a319e" providerId="LiveId" clId="{0C20591F-2EC1-4F3F-A659-EF792F057E2D}" dt="2022-02-03T19:06:35.749" v="205" actId="2710"/>
          <ac:spMkLst>
            <pc:docMk/>
            <pc:sldMk cId="4216305698" sldId="292"/>
            <ac:spMk id="9" creationId="{BDA2F9A4-6988-4274-8384-12496EC9D59D}"/>
          </ac:spMkLst>
        </pc:spChg>
      </pc:sldChg>
      <pc:sldChg chg="modSp mod">
        <pc:chgData name="Naimish Vadodariya" userId="d2e325c0593a319e" providerId="LiveId" clId="{0C20591F-2EC1-4F3F-A659-EF792F057E2D}" dt="2022-02-03T18:58:45.015" v="128" actId="20577"/>
        <pc:sldMkLst>
          <pc:docMk/>
          <pc:sldMk cId="1600834761" sldId="309"/>
        </pc:sldMkLst>
        <pc:spChg chg="mod">
          <ac:chgData name="Naimish Vadodariya" userId="d2e325c0593a319e" providerId="LiveId" clId="{0C20591F-2EC1-4F3F-A659-EF792F057E2D}" dt="2022-02-03T18:58:37.003" v="118" actId="20577"/>
          <ac:spMkLst>
            <pc:docMk/>
            <pc:sldMk cId="1600834761" sldId="309"/>
            <ac:spMk id="10" creationId="{4F27F027-AAC9-4C88-B3AF-3C4A20BDDDA6}"/>
          </ac:spMkLst>
        </pc:spChg>
        <pc:spChg chg="mod">
          <ac:chgData name="Naimish Vadodariya" userId="d2e325c0593a319e" providerId="LiveId" clId="{0C20591F-2EC1-4F3F-A659-EF792F057E2D}" dt="2022-02-03T18:58:45.015" v="128" actId="20577"/>
          <ac:spMkLst>
            <pc:docMk/>
            <pc:sldMk cId="1600834761" sldId="309"/>
            <ac:spMk id="11" creationId="{59B646FF-BD32-4C5A-94AF-AC4347EADA2E}"/>
          </ac:spMkLst>
        </pc:spChg>
        <pc:spChg chg="mod">
          <ac:chgData name="Naimish Vadodariya" userId="d2e325c0593a319e" providerId="LiveId" clId="{0C20591F-2EC1-4F3F-A659-EF792F057E2D}" dt="2022-02-03T18:34:30.960" v="36" actId="20577"/>
          <ac:spMkLst>
            <pc:docMk/>
            <pc:sldMk cId="1600834761" sldId="309"/>
            <ac:spMk id="13" creationId="{89F5B5F8-350F-4941-B9DE-36BF8B014803}"/>
          </ac:spMkLst>
        </pc:spChg>
        <pc:spChg chg="mod">
          <ac:chgData name="Naimish Vadodariya" userId="d2e325c0593a319e" providerId="LiveId" clId="{0C20591F-2EC1-4F3F-A659-EF792F057E2D}" dt="2022-02-03T18:35:01.842" v="40" actId="20577"/>
          <ac:spMkLst>
            <pc:docMk/>
            <pc:sldMk cId="1600834761" sldId="309"/>
            <ac:spMk id="14" creationId="{E2AD8B6E-51EA-4A15-8752-4F221E5E02C5}"/>
          </ac:spMkLst>
        </pc:spChg>
        <pc:picChg chg="mod">
          <ac:chgData name="Naimish Vadodariya" userId="d2e325c0593a319e" providerId="LiveId" clId="{0C20591F-2EC1-4F3F-A659-EF792F057E2D}" dt="2022-02-03T18:39:34.188" v="72" actId="14826"/>
          <ac:picMkLst>
            <pc:docMk/>
            <pc:sldMk cId="1600834761" sldId="309"/>
            <ac:picMk id="2" creationId="{00000000-0000-0000-0000-000000000000}"/>
          </ac:picMkLst>
        </pc:picChg>
      </pc:sldChg>
      <pc:sldChg chg="modSp modAnim">
        <pc:chgData name="Naimish Vadodariya" userId="d2e325c0593a319e" providerId="LiveId" clId="{0C20591F-2EC1-4F3F-A659-EF792F057E2D}" dt="2022-02-07T03:11:03.441" v="229" actId="20577"/>
        <pc:sldMkLst>
          <pc:docMk/>
          <pc:sldMk cId="4119392232" sldId="311"/>
        </pc:sldMkLst>
        <pc:spChg chg="mod">
          <ac:chgData name="Naimish Vadodariya" userId="d2e325c0593a319e" providerId="LiveId" clId="{0C20591F-2EC1-4F3F-A659-EF792F057E2D}" dt="2022-02-07T03:11:03.441" v="229" actId="20577"/>
          <ac:spMkLst>
            <pc:docMk/>
            <pc:sldMk cId="4119392232" sldId="311"/>
            <ac:spMk id="5" creationId="{00000000-0000-0000-0000-000000000000}"/>
          </ac:spMkLst>
        </pc:spChg>
      </pc:sldChg>
      <pc:sldChg chg="modSp">
        <pc:chgData name="Naimish Vadodariya" userId="d2e325c0593a319e" providerId="LiveId" clId="{0C20591F-2EC1-4F3F-A659-EF792F057E2D}" dt="2022-02-07T03:15:29.968" v="230" actId="2710"/>
        <pc:sldMkLst>
          <pc:docMk/>
          <pc:sldMk cId="2063409194" sldId="312"/>
        </pc:sldMkLst>
        <pc:spChg chg="mod">
          <ac:chgData name="Naimish Vadodariya" userId="d2e325c0593a319e" providerId="LiveId" clId="{0C20591F-2EC1-4F3F-A659-EF792F057E2D}" dt="2022-02-07T03:15:29.968" v="230" actId="2710"/>
          <ac:spMkLst>
            <pc:docMk/>
            <pc:sldMk cId="2063409194" sldId="312"/>
            <ac:spMk id="3" creationId="{00000000-0000-0000-0000-000000000000}"/>
          </ac:spMkLst>
        </pc:spChg>
      </pc:sldChg>
      <pc:sldChg chg="modSp mod">
        <pc:chgData name="Naimish Vadodariya" userId="d2e325c0593a319e" providerId="LiveId" clId="{0C20591F-2EC1-4F3F-A659-EF792F057E2D}" dt="2022-02-03T19:05:15.553" v="202" actId="20577"/>
        <pc:sldMkLst>
          <pc:docMk/>
          <pc:sldMk cId="1453459561" sldId="345"/>
        </pc:sldMkLst>
        <pc:spChg chg="mod">
          <ac:chgData name="Naimish Vadodariya" userId="d2e325c0593a319e" providerId="LiveId" clId="{0C20591F-2EC1-4F3F-A659-EF792F057E2D}" dt="2022-02-03T19:04:40.975" v="143" actId="20577"/>
          <ac:spMkLst>
            <pc:docMk/>
            <pc:sldMk cId="1453459561" sldId="345"/>
            <ac:spMk id="27" creationId="{E2AD8B6E-51EA-4A15-8752-4F221E5E02C5}"/>
          </ac:spMkLst>
        </pc:spChg>
        <pc:spChg chg="mod">
          <ac:chgData name="Naimish Vadodariya" userId="d2e325c0593a319e" providerId="LiveId" clId="{0C20591F-2EC1-4F3F-A659-EF792F057E2D}" dt="2022-02-03T19:05:05.722" v="188" actId="20577"/>
          <ac:spMkLst>
            <pc:docMk/>
            <pc:sldMk cId="1453459561" sldId="345"/>
            <ac:spMk id="28" creationId="{4F27F027-AAC9-4C88-B3AF-3C4A20BDDDA6}"/>
          </ac:spMkLst>
        </pc:spChg>
        <pc:spChg chg="mod">
          <ac:chgData name="Naimish Vadodariya" userId="d2e325c0593a319e" providerId="LiveId" clId="{0C20591F-2EC1-4F3F-A659-EF792F057E2D}" dt="2022-02-03T19:05:15.553" v="202" actId="20577"/>
          <ac:spMkLst>
            <pc:docMk/>
            <pc:sldMk cId="1453459561" sldId="345"/>
            <ac:spMk id="29" creationId="{59B646FF-BD32-4C5A-94AF-AC4347EADA2E}"/>
          </ac:spMkLst>
        </pc:spChg>
        <pc:spChg chg="mod">
          <ac:chgData name="Naimish Vadodariya" userId="d2e325c0593a319e" providerId="LiveId" clId="{0C20591F-2EC1-4F3F-A659-EF792F057E2D}" dt="2022-02-03T19:04:57.276" v="169" actId="20577"/>
          <ac:spMkLst>
            <pc:docMk/>
            <pc:sldMk cId="1453459561" sldId="345"/>
            <ac:spMk id="31" creationId="{89F5B5F8-350F-4941-B9DE-36BF8B014803}"/>
          </ac:spMkLst>
        </pc:spChg>
        <pc:picChg chg="mod">
          <ac:chgData name="Naimish Vadodariya" userId="d2e325c0593a319e" providerId="LiveId" clId="{0C20591F-2EC1-4F3F-A659-EF792F057E2D}" dt="2022-02-03T19:04:46.880" v="144" actId="14826"/>
          <ac:picMkLst>
            <pc:docMk/>
            <pc:sldMk cId="1453459561" sldId="345"/>
            <ac:picMk id="32" creationId="{00000000-0000-0000-0000-000000000000}"/>
          </ac:picMkLst>
        </pc:picChg>
      </pc:sldChg>
      <pc:sldChg chg="addSp modSp add mod ord modAnim modShow">
        <pc:chgData name="Naimish Vadodariya" userId="d2e325c0593a319e" providerId="LiveId" clId="{0C20591F-2EC1-4F3F-A659-EF792F057E2D}" dt="2022-02-07T03:38:20.894" v="339" actId="729"/>
        <pc:sldMkLst>
          <pc:docMk/>
          <pc:sldMk cId="2415440773" sldId="347"/>
        </pc:sldMkLst>
        <pc:spChg chg="mod">
          <ac:chgData name="Naimish Vadodariya" userId="d2e325c0593a319e" providerId="LiveId" clId="{0C20591F-2EC1-4F3F-A659-EF792F057E2D}" dt="2022-02-07T02:56:48.227" v="207"/>
          <ac:spMkLst>
            <pc:docMk/>
            <pc:sldMk cId="2415440773" sldId="347"/>
            <ac:spMk id="4" creationId="{00000000-0000-0000-0000-000000000000}"/>
          </ac:spMkLst>
        </pc:spChg>
        <pc:spChg chg="mod">
          <ac:chgData name="Naimish Vadodariya" userId="d2e325c0593a319e" providerId="LiveId" clId="{0C20591F-2EC1-4F3F-A659-EF792F057E2D}" dt="2022-02-07T03:34:42.178" v="317" actId="14100"/>
          <ac:spMkLst>
            <pc:docMk/>
            <pc:sldMk cId="2415440773" sldId="347"/>
            <ac:spMk id="5" creationId="{00000000-0000-0000-0000-000000000000}"/>
          </ac:spMkLst>
        </pc:spChg>
        <pc:spChg chg="add mod">
          <ac:chgData name="Naimish Vadodariya" userId="d2e325c0593a319e" providerId="LiveId" clId="{0C20591F-2EC1-4F3F-A659-EF792F057E2D}" dt="2022-02-07T03:32:59.940" v="284" actId="1076"/>
          <ac:spMkLst>
            <pc:docMk/>
            <pc:sldMk cId="2415440773" sldId="347"/>
            <ac:spMk id="6" creationId="{01DD528B-5F66-48DB-9035-2D7126BF2615}"/>
          </ac:spMkLst>
        </pc:spChg>
        <pc:spChg chg="add mod">
          <ac:chgData name="Naimish Vadodariya" userId="d2e325c0593a319e" providerId="LiveId" clId="{0C20591F-2EC1-4F3F-A659-EF792F057E2D}" dt="2022-02-07T03:37:53.406" v="336" actId="207"/>
          <ac:spMkLst>
            <pc:docMk/>
            <pc:sldMk cId="2415440773" sldId="347"/>
            <ac:spMk id="8" creationId="{90D6FFB1-D346-4729-9A74-FDD274F5EE1F}"/>
          </ac:spMkLst>
        </pc:spChg>
        <pc:picChg chg="add mod">
          <ac:chgData name="Naimish Vadodariya" userId="d2e325c0593a319e" providerId="LiveId" clId="{0C20591F-2EC1-4F3F-A659-EF792F057E2D}" dt="2022-02-07T03:33:04.221" v="285" actId="1076"/>
          <ac:picMkLst>
            <pc:docMk/>
            <pc:sldMk cId="2415440773" sldId="347"/>
            <ac:picMk id="7" creationId="{A6EBFFAB-F535-4450-AEF2-9B28A6E9ECEB}"/>
          </ac:picMkLst>
        </pc:picChg>
        <pc:picChg chg="add mod">
          <ac:chgData name="Naimish Vadodariya" userId="d2e325c0593a319e" providerId="LiveId" clId="{0C20591F-2EC1-4F3F-A659-EF792F057E2D}" dt="2022-02-07T03:37:14.032" v="332" actId="1076"/>
          <ac:picMkLst>
            <pc:docMk/>
            <pc:sldMk cId="2415440773" sldId="347"/>
            <ac:picMk id="9" creationId="{FFB09E8D-2733-4603-8FB1-4EA7412348AF}"/>
          </ac:picMkLst>
        </pc:picChg>
      </pc:sldChg>
      <pc:sldChg chg="modSp add modAnim">
        <pc:chgData name="Naimish Vadodariya" userId="d2e325c0593a319e" providerId="LiveId" clId="{0C20591F-2EC1-4F3F-A659-EF792F057E2D}" dt="2022-02-07T03:38:59.994" v="353" actId="113"/>
        <pc:sldMkLst>
          <pc:docMk/>
          <pc:sldMk cId="2295940979" sldId="348"/>
        </pc:sldMkLst>
        <pc:spChg chg="mod">
          <ac:chgData name="Naimish Vadodariya" userId="d2e325c0593a319e" providerId="LiveId" clId="{0C20591F-2EC1-4F3F-A659-EF792F057E2D}" dt="2022-02-07T03:38:43.341" v="351" actId="20577"/>
          <ac:spMkLst>
            <pc:docMk/>
            <pc:sldMk cId="2295940979" sldId="348"/>
            <ac:spMk id="5" creationId="{00000000-0000-0000-0000-000000000000}"/>
          </ac:spMkLst>
        </pc:spChg>
        <pc:spChg chg="mod">
          <ac:chgData name="Naimish Vadodariya" userId="d2e325c0593a319e" providerId="LiveId" clId="{0C20591F-2EC1-4F3F-A659-EF792F057E2D}" dt="2022-02-07T03:38:59.994" v="353" actId="113"/>
          <ac:spMkLst>
            <pc:docMk/>
            <pc:sldMk cId="2295940979" sldId="348"/>
            <ac:spMk id="8" creationId="{90D6FFB1-D346-4729-9A74-FDD274F5EE1F}"/>
          </ac:spMkLst>
        </pc:spChg>
      </pc:sldChg>
      <pc:sldChg chg="modSp new mod modAnim">
        <pc:chgData name="Naimish Vadodariya" userId="d2e325c0593a319e" providerId="LiveId" clId="{0C20591F-2EC1-4F3F-A659-EF792F057E2D}" dt="2022-02-07T03:40:18.572" v="432" actId="403"/>
        <pc:sldMkLst>
          <pc:docMk/>
          <pc:sldMk cId="3810644495" sldId="349"/>
        </pc:sldMkLst>
        <pc:spChg chg="mod">
          <ac:chgData name="Naimish Vadodariya" userId="d2e325c0593a319e" providerId="LiveId" clId="{0C20591F-2EC1-4F3F-A659-EF792F057E2D}" dt="2022-02-07T03:40:18.572" v="432" actId="403"/>
          <ac:spMkLst>
            <pc:docMk/>
            <pc:sldMk cId="3810644495" sldId="349"/>
            <ac:spMk id="2" creationId="{2B726B6D-1F73-42F4-96C6-3F7914599F42}"/>
          </ac:spMkLst>
        </pc:spChg>
        <pc:spChg chg="mod">
          <ac:chgData name="Naimish Vadodariya" userId="d2e325c0593a319e" providerId="LiveId" clId="{0C20591F-2EC1-4F3F-A659-EF792F057E2D}" dt="2022-02-07T03:39:28.481" v="355"/>
          <ac:spMkLst>
            <pc:docMk/>
            <pc:sldMk cId="3810644495" sldId="349"/>
            <ac:spMk id="3" creationId="{E30B9B8C-EDDC-4E9D-B186-6846FAB63B95}"/>
          </ac:spMkLst>
        </pc:spChg>
      </pc:sldChg>
      <pc:sldChg chg="addSp delSp modSp new mod modAnim">
        <pc:chgData name="Naimish Vadodariya" userId="d2e325c0593a319e" providerId="LiveId" clId="{0C20591F-2EC1-4F3F-A659-EF792F057E2D}" dt="2022-02-07T03:42:54.219" v="452" actId="20577"/>
        <pc:sldMkLst>
          <pc:docMk/>
          <pc:sldMk cId="3529687291" sldId="350"/>
        </pc:sldMkLst>
        <pc:spChg chg="del">
          <ac:chgData name="Naimish Vadodariya" userId="d2e325c0593a319e" providerId="LiveId" clId="{0C20591F-2EC1-4F3F-A659-EF792F057E2D}" dt="2022-02-07T03:41:58.806" v="435" actId="478"/>
          <ac:spMkLst>
            <pc:docMk/>
            <pc:sldMk cId="3529687291" sldId="350"/>
            <ac:spMk id="2" creationId="{3CE78EB3-D184-427F-9A6D-EAD246365C03}"/>
          </ac:spMkLst>
        </pc:spChg>
        <pc:spChg chg="mod">
          <ac:chgData name="Naimish Vadodariya" userId="d2e325c0593a319e" providerId="LiveId" clId="{0C20591F-2EC1-4F3F-A659-EF792F057E2D}" dt="2022-02-07T03:42:45.237" v="445" actId="20577"/>
          <ac:spMkLst>
            <pc:docMk/>
            <pc:sldMk cId="3529687291" sldId="350"/>
            <ac:spMk id="3" creationId="{086640FB-F210-4131-9CC7-628E053BB00D}"/>
          </ac:spMkLst>
        </pc:spChg>
        <pc:spChg chg="add mod">
          <ac:chgData name="Naimish Vadodariya" userId="d2e325c0593a319e" providerId="LiveId" clId="{0C20591F-2EC1-4F3F-A659-EF792F057E2D}" dt="2022-02-07T03:42:27.999" v="437" actId="207"/>
          <ac:spMkLst>
            <pc:docMk/>
            <pc:sldMk cId="3529687291" sldId="350"/>
            <ac:spMk id="4" creationId="{F1AE22F0-4423-42AD-8EB4-B6A43DF87BB3}"/>
          </ac:spMkLst>
        </pc:spChg>
        <pc:spChg chg="add mod">
          <ac:chgData name="Naimish Vadodariya" userId="d2e325c0593a319e" providerId="LiveId" clId="{0C20591F-2EC1-4F3F-A659-EF792F057E2D}" dt="2022-02-07T03:42:16.175" v="436" actId="1076"/>
          <ac:spMkLst>
            <pc:docMk/>
            <pc:sldMk cId="3529687291" sldId="350"/>
            <ac:spMk id="5" creationId="{842FA836-6A14-48FE-A225-A5EB191D4ABF}"/>
          </ac:spMkLst>
        </pc:spChg>
        <pc:spChg chg="add mod">
          <ac:chgData name="Naimish Vadodariya" userId="d2e325c0593a319e" providerId="LiveId" clId="{0C20591F-2EC1-4F3F-A659-EF792F057E2D}" dt="2022-02-07T03:42:16.175" v="436" actId="1076"/>
          <ac:spMkLst>
            <pc:docMk/>
            <pc:sldMk cId="3529687291" sldId="350"/>
            <ac:spMk id="6" creationId="{32DC1E68-5507-4BCB-9226-DBF1BEFA7F82}"/>
          </ac:spMkLst>
        </pc:spChg>
        <pc:spChg chg="add mod">
          <ac:chgData name="Naimish Vadodariya" userId="d2e325c0593a319e" providerId="LiveId" clId="{0C20591F-2EC1-4F3F-A659-EF792F057E2D}" dt="2022-02-07T03:42:16.175" v="436" actId="1076"/>
          <ac:spMkLst>
            <pc:docMk/>
            <pc:sldMk cId="3529687291" sldId="350"/>
            <ac:spMk id="7" creationId="{D7F89C2C-D7F5-40EF-B1B0-41A9C8F24DB3}"/>
          </ac:spMkLst>
        </pc:spChg>
        <pc:graphicFrameChg chg="add mod modGraphic">
          <ac:chgData name="Naimish Vadodariya" userId="d2e325c0593a319e" providerId="LiveId" clId="{0C20591F-2EC1-4F3F-A659-EF792F057E2D}" dt="2022-02-07T03:42:54.219" v="452" actId="20577"/>
          <ac:graphicFrameMkLst>
            <pc:docMk/>
            <pc:sldMk cId="3529687291" sldId="350"/>
            <ac:graphicFrameMk id="8" creationId="{EFFFF619-0BDC-47B4-8FD7-E7939759593C}"/>
          </ac:graphicFrameMkLst>
        </pc:graphicFrameChg>
      </pc:sldChg>
      <pc:sldChg chg="addSp modSp new mod modAnim">
        <pc:chgData name="Naimish Vadodariya" userId="d2e325c0593a319e" providerId="LiveId" clId="{0C20591F-2EC1-4F3F-A659-EF792F057E2D}" dt="2022-02-07T03:52:42.776" v="462" actId="20577"/>
        <pc:sldMkLst>
          <pc:docMk/>
          <pc:sldMk cId="1545860125" sldId="351"/>
        </pc:sldMkLst>
        <pc:spChg chg="mod">
          <ac:chgData name="Naimish Vadodariya" userId="d2e325c0593a319e" providerId="LiveId" clId="{0C20591F-2EC1-4F3F-A659-EF792F057E2D}" dt="2022-02-07T03:52:04.479" v="454"/>
          <ac:spMkLst>
            <pc:docMk/>
            <pc:sldMk cId="1545860125" sldId="351"/>
            <ac:spMk id="2" creationId="{1E4F5685-B811-493F-A818-E0523FDDBF99}"/>
          </ac:spMkLst>
        </pc:spChg>
        <pc:spChg chg="mod">
          <ac:chgData name="Naimish Vadodariya" userId="d2e325c0593a319e" providerId="LiveId" clId="{0C20591F-2EC1-4F3F-A659-EF792F057E2D}" dt="2022-02-07T03:52:42.776" v="462" actId="20577"/>
          <ac:spMkLst>
            <pc:docMk/>
            <pc:sldMk cId="1545860125" sldId="351"/>
            <ac:spMk id="3" creationId="{A9785437-4426-4472-9F94-FF24FA2FDCB5}"/>
          </ac:spMkLst>
        </pc:spChg>
        <pc:spChg chg="add mod">
          <ac:chgData name="Naimish Vadodariya" userId="d2e325c0593a319e" providerId="LiveId" clId="{0C20591F-2EC1-4F3F-A659-EF792F057E2D}" dt="2022-02-07T03:52:11.308" v="455"/>
          <ac:spMkLst>
            <pc:docMk/>
            <pc:sldMk cId="1545860125" sldId="351"/>
            <ac:spMk id="4" creationId="{55BF4E5F-D46B-4F24-91D3-7763B4D1A242}"/>
          </ac:spMkLst>
        </pc:spChg>
      </pc:sldChg>
      <pc:sldMasterChg chg="modSldLayout">
        <pc:chgData name="Naimish Vadodariya" userId="d2e325c0593a319e" providerId="LiveId" clId="{0C20591F-2EC1-4F3F-A659-EF792F057E2D}" dt="2022-02-03T19:05:37.797" v="203" actId="20577"/>
        <pc:sldMasterMkLst>
          <pc:docMk/>
          <pc:sldMasterMk cId="791954662" sldId="2147483648"/>
        </pc:sldMasterMkLst>
        <pc:sldLayoutChg chg="addSp delSp modSp mod">
          <pc:chgData name="Naimish Vadodariya" userId="d2e325c0593a319e" providerId="LiveId" clId="{0C20591F-2EC1-4F3F-A659-EF792F057E2D}" dt="2022-02-03T18:58:13.179" v="99" actId="1076"/>
          <pc:sldLayoutMkLst>
            <pc:docMk/>
            <pc:sldMasterMk cId="791954662" sldId="2147483648"/>
            <pc:sldLayoutMk cId="2731625911" sldId="2147483679"/>
          </pc:sldLayoutMkLst>
          <pc:graphicFrameChg chg="add del mod">
            <ac:chgData name="Naimish Vadodariya" userId="d2e325c0593a319e" providerId="LiveId" clId="{0C20591F-2EC1-4F3F-A659-EF792F057E2D}" dt="2022-02-03T18:57:42.438" v="94"/>
            <ac:graphicFrameMkLst>
              <pc:docMk/>
              <pc:sldMasterMk cId="791954662" sldId="2147483648"/>
              <pc:sldLayoutMk cId="2731625911" sldId="2147483679"/>
              <ac:graphicFrameMk id="16" creationId="{D98F56AA-28E9-475F-A78A-977DCFE51EB6}"/>
            </ac:graphicFrameMkLst>
          </pc:graphicFrameChg>
          <pc:picChg chg="add del mod">
            <ac:chgData name="Naimish Vadodariya" userId="d2e325c0593a319e" providerId="LiveId" clId="{0C20591F-2EC1-4F3F-A659-EF792F057E2D}" dt="2022-02-03T18:41:26.595" v="75" actId="478"/>
            <ac:picMkLst>
              <pc:docMk/>
              <pc:sldMasterMk cId="791954662" sldId="2147483648"/>
              <pc:sldLayoutMk cId="2731625911" sldId="2147483679"/>
              <ac:picMk id="5" creationId="{A9B8EA20-A0DA-4C95-A4D4-89A59967F412}"/>
            </ac:picMkLst>
          </pc:picChg>
          <pc:picChg chg="add del mod">
            <ac:chgData name="Naimish Vadodariya" userId="d2e325c0593a319e" providerId="LiveId" clId="{0C20591F-2EC1-4F3F-A659-EF792F057E2D}" dt="2022-02-03T18:42:08.105" v="78" actId="478"/>
            <ac:picMkLst>
              <pc:docMk/>
              <pc:sldMasterMk cId="791954662" sldId="2147483648"/>
              <pc:sldLayoutMk cId="2731625911" sldId="2147483679"/>
              <ac:picMk id="7" creationId="{198A77F8-4EA6-478A-A12B-41DEB4618BCE}"/>
            </ac:picMkLst>
          </pc:picChg>
          <pc:picChg chg="add del mod">
            <ac:chgData name="Naimish Vadodariya" userId="d2e325c0593a319e" providerId="LiveId" clId="{0C20591F-2EC1-4F3F-A659-EF792F057E2D}" dt="2022-02-03T18:43:04.856" v="80" actId="478"/>
            <ac:picMkLst>
              <pc:docMk/>
              <pc:sldMasterMk cId="791954662" sldId="2147483648"/>
              <pc:sldLayoutMk cId="2731625911" sldId="2147483679"/>
              <ac:picMk id="9" creationId="{BF3B9BD1-6AC0-4231-AC24-02D73BE741DF}"/>
            </ac:picMkLst>
          </pc:picChg>
          <pc:picChg chg="add del mod">
            <ac:chgData name="Naimish Vadodariya" userId="d2e325c0593a319e" providerId="LiveId" clId="{0C20591F-2EC1-4F3F-A659-EF792F057E2D}" dt="2022-02-03T18:46:20.428" v="84" actId="478"/>
            <ac:picMkLst>
              <pc:docMk/>
              <pc:sldMasterMk cId="791954662" sldId="2147483648"/>
              <pc:sldLayoutMk cId="2731625911" sldId="2147483679"/>
              <ac:picMk id="11" creationId="{E2BAC4AE-352B-4DEE-9028-EF872B88D905}"/>
            </ac:picMkLst>
          </pc:picChg>
          <pc:picChg chg="add del mod">
            <ac:chgData name="Naimish Vadodariya" userId="d2e325c0593a319e" providerId="LiveId" clId="{0C20591F-2EC1-4F3F-A659-EF792F057E2D}" dt="2022-02-03T18:46:24.246" v="86" actId="478"/>
            <ac:picMkLst>
              <pc:docMk/>
              <pc:sldMasterMk cId="791954662" sldId="2147483648"/>
              <pc:sldLayoutMk cId="2731625911" sldId="2147483679"/>
              <ac:picMk id="13" creationId="{ED5C4C2E-18F6-4EE3-8DAF-88132FCD4849}"/>
            </ac:picMkLst>
          </pc:picChg>
          <pc:picChg chg="add del mod">
            <ac:chgData name="Naimish Vadodariya" userId="d2e325c0593a319e" providerId="LiveId" clId="{0C20591F-2EC1-4F3F-A659-EF792F057E2D}" dt="2022-02-03T18:51:48.261" v="92" actId="478"/>
            <ac:picMkLst>
              <pc:docMk/>
              <pc:sldMasterMk cId="791954662" sldId="2147483648"/>
              <pc:sldLayoutMk cId="2731625911" sldId="2147483679"/>
              <ac:picMk id="15" creationId="{744B266A-5C24-43B3-9C2B-02BFFB8449CD}"/>
            </ac:picMkLst>
          </pc:picChg>
          <pc:picChg chg="add mod">
            <ac:chgData name="Naimish Vadodariya" userId="d2e325c0593a319e" providerId="LiveId" clId="{0C20591F-2EC1-4F3F-A659-EF792F057E2D}" dt="2022-02-03T18:58:13.179" v="99" actId="1076"/>
            <ac:picMkLst>
              <pc:docMk/>
              <pc:sldMasterMk cId="791954662" sldId="2147483648"/>
              <pc:sldLayoutMk cId="2731625911" sldId="2147483679"/>
              <ac:picMk id="18" creationId="{79BE6AF3-7C05-4B7C-831E-038095D82C00}"/>
            </ac:picMkLst>
          </pc:picChg>
          <pc:picChg chg="del">
            <ac:chgData name="Naimish Vadodariya" userId="d2e325c0593a319e" providerId="LiveId" clId="{0C20591F-2EC1-4F3F-A659-EF792F057E2D}" dt="2022-02-03T18:35:24.654" v="41" actId="478"/>
            <ac:picMkLst>
              <pc:docMk/>
              <pc:sldMasterMk cId="791954662" sldId="2147483648"/>
              <pc:sldLayoutMk cId="2731625911" sldId="2147483679"/>
              <ac:picMk id="35" creationId="{00000000-0000-0000-0000-000000000000}"/>
            </ac:picMkLst>
          </pc:picChg>
        </pc:sldLayoutChg>
        <pc:sldLayoutChg chg="modSp mod">
          <pc:chgData name="Naimish Vadodariya" userId="d2e325c0593a319e" providerId="LiveId" clId="{0C20591F-2EC1-4F3F-A659-EF792F057E2D}" dt="2022-02-03T19:05:37.797" v="203" actId="20577"/>
          <pc:sldLayoutMkLst>
            <pc:docMk/>
            <pc:sldMasterMk cId="791954662" sldId="2147483648"/>
            <pc:sldLayoutMk cId="4202761244" sldId="2147483687"/>
          </pc:sldLayoutMkLst>
          <pc:spChg chg="mod">
            <ac:chgData name="Naimish Vadodariya" userId="d2e325c0593a319e" providerId="LiveId" clId="{0C20591F-2EC1-4F3F-A659-EF792F057E2D}" dt="2022-02-03T18:36:03.021" v="62" actId="20577"/>
            <ac:spMkLst>
              <pc:docMk/>
              <pc:sldMasterMk cId="791954662" sldId="2147483648"/>
              <pc:sldLayoutMk cId="4202761244" sldId="2147483687"/>
              <ac:spMk id="19" creationId="{CA463A36-7025-4394-9467-8A3EC3425B00}"/>
            </ac:spMkLst>
          </pc:spChg>
          <pc:spChg chg="mod">
            <ac:chgData name="Naimish Vadodariya" userId="d2e325c0593a319e" providerId="LiveId" clId="{0C20591F-2EC1-4F3F-A659-EF792F057E2D}" dt="2022-02-03T19:05:37.797" v="203" actId="20577"/>
            <ac:spMkLst>
              <pc:docMk/>
              <pc:sldMasterMk cId="791954662" sldId="2147483648"/>
              <pc:sldLayoutMk cId="4202761244" sldId="2147483687"/>
              <ac:spMk id="22" creationId="{BF2BE79E-EA17-4AB9-8CB5-714A52A6B2F5}"/>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DA04F7-5E37-4367-96A3-131C74F1F5D5}"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71CC2C97-BC52-4095-B0BE-87068060D160}">
      <dgm:prSet phldrT="[Text]"/>
      <dgm:spPr/>
      <dgm:t>
        <a:bodyPr/>
        <a:lstStyle/>
        <a:p>
          <a:r>
            <a:rPr lang="en-IN" spc="-1" dirty="0" smtClean="0">
              <a:latin typeface="Roboto Condensed"/>
              <a:ea typeface="DejaVu Sans"/>
            </a:rPr>
            <a:t>IoT Introduction: Characteristics &amp; Components </a:t>
          </a:r>
          <a:endParaRPr lang="en-IN" dirty="0"/>
        </a:p>
      </dgm:t>
    </dgm:pt>
    <dgm:pt modelId="{F50317EA-00EB-473E-9C7E-2D02F93F69D4}" type="parTrans" cxnId="{10F05AA9-F39D-4D97-B04B-C9E21C7FF393}">
      <dgm:prSet/>
      <dgm:spPr/>
      <dgm:t>
        <a:bodyPr/>
        <a:lstStyle/>
        <a:p>
          <a:endParaRPr lang="en-IN"/>
        </a:p>
      </dgm:t>
    </dgm:pt>
    <dgm:pt modelId="{8A66C545-D60C-45BB-A0C7-5DF2D96869E4}" type="sibTrans" cxnId="{10F05AA9-F39D-4D97-B04B-C9E21C7FF393}">
      <dgm:prSet/>
      <dgm:spPr/>
      <dgm:t>
        <a:bodyPr/>
        <a:lstStyle/>
        <a:p>
          <a:endParaRPr lang="en-IN"/>
        </a:p>
      </dgm:t>
    </dgm:pt>
    <dgm:pt modelId="{46FC1467-0422-4197-8FA8-7574E0B21A52}">
      <dgm:prSet/>
      <dgm:spPr/>
      <dgm:t>
        <a:bodyPr/>
        <a:lstStyle/>
        <a:p>
          <a:r>
            <a:rPr lang="en-IN" spc="-1" dirty="0">
              <a:latin typeface="Roboto Condensed"/>
              <a:ea typeface="DejaVu Sans"/>
            </a:rPr>
            <a:t>Enabling technologies</a:t>
          </a:r>
        </a:p>
      </dgm:t>
    </dgm:pt>
    <dgm:pt modelId="{5BF02369-D28A-48CE-969C-1C366ECF3D8F}" type="parTrans" cxnId="{5C0AC054-413F-4B60-9DDD-2CE4FD174229}">
      <dgm:prSet/>
      <dgm:spPr/>
      <dgm:t>
        <a:bodyPr/>
        <a:lstStyle/>
        <a:p>
          <a:endParaRPr lang="en-IN"/>
        </a:p>
      </dgm:t>
    </dgm:pt>
    <dgm:pt modelId="{508B80D3-CDCE-45C5-9EA4-75F43A9FDC25}" type="sibTrans" cxnId="{5C0AC054-413F-4B60-9DDD-2CE4FD174229}">
      <dgm:prSet/>
      <dgm:spPr/>
      <dgm:t>
        <a:bodyPr/>
        <a:lstStyle/>
        <a:p>
          <a:endParaRPr lang="en-IN"/>
        </a:p>
      </dgm:t>
    </dgm:pt>
    <dgm:pt modelId="{B3465987-8AE7-4C93-9ED5-542612974C2E}">
      <dgm:prSet/>
      <dgm:spPr/>
      <dgm:t>
        <a:bodyPr/>
        <a:lstStyle/>
        <a:p>
          <a:r>
            <a:rPr lang="en-IN" spc="-1" dirty="0" smtClean="0">
              <a:latin typeface="Roboto Condensed"/>
              <a:ea typeface="DejaVu Sans"/>
            </a:rPr>
            <a:t>Domain specific IoT Application </a:t>
          </a:r>
          <a:r>
            <a:rPr lang="en-IN" spc="-1" dirty="0">
              <a:latin typeface="Roboto Condensed"/>
              <a:ea typeface="DejaVu Sans"/>
            </a:rPr>
            <a:t>areas</a:t>
          </a:r>
        </a:p>
      </dgm:t>
    </dgm:pt>
    <dgm:pt modelId="{82BBB52A-1979-4EF6-9549-96DB8311710C}" type="parTrans" cxnId="{D9242115-046A-4FB0-A767-1BC13E036B2F}">
      <dgm:prSet/>
      <dgm:spPr/>
      <dgm:t>
        <a:bodyPr/>
        <a:lstStyle/>
        <a:p>
          <a:endParaRPr lang="en-IN"/>
        </a:p>
      </dgm:t>
    </dgm:pt>
    <dgm:pt modelId="{42A0D7A7-971A-41D4-A5FF-791E7A915E84}" type="sibTrans" cxnId="{D9242115-046A-4FB0-A767-1BC13E036B2F}">
      <dgm:prSet/>
      <dgm:spPr/>
      <dgm:t>
        <a:bodyPr/>
        <a:lstStyle/>
        <a:p>
          <a:endParaRPr lang="en-IN"/>
        </a:p>
      </dgm:t>
    </dgm:pt>
    <dgm:pt modelId="{5D832C5B-51EB-4C88-B13A-64B47A96EA28}">
      <dgm:prSet/>
      <dgm:spPr/>
      <dgm:t>
        <a:bodyPr/>
        <a:lstStyle/>
        <a:p>
          <a:r>
            <a:rPr lang="en-IN" spc="-1" dirty="0" smtClean="0">
              <a:latin typeface="Roboto Condensed"/>
              <a:ea typeface="DejaVu Sans"/>
            </a:rPr>
            <a:t>IoT stack and IoT levels</a:t>
          </a:r>
          <a:endParaRPr lang="en-IN" spc="-1" dirty="0">
            <a:latin typeface="Roboto Condensed"/>
            <a:ea typeface="DejaVu Sans"/>
          </a:endParaRPr>
        </a:p>
      </dgm:t>
    </dgm:pt>
    <dgm:pt modelId="{3A4599A6-2448-4616-AC94-C287086322E2}" type="parTrans" cxnId="{57EE1386-7671-4152-B4D8-8F2CAF7F9AAC}">
      <dgm:prSet/>
      <dgm:spPr/>
      <dgm:t>
        <a:bodyPr/>
        <a:lstStyle/>
        <a:p>
          <a:endParaRPr lang="en-IN"/>
        </a:p>
      </dgm:t>
    </dgm:pt>
    <dgm:pt modelId="{0BEF85AD-95F5-4E48-82F0-B5B45A9C21F8}" type="sibTrans" cxnId="{57EE1386-7671-4152-B4D8-8F2CAF7F9AAC}">
      <dgm:prSet/>
      <dgm:spPr/>
      <dgm:t>
        <a:bodyPr/>
        <a:lstStyle/>
        <a:p>
          <a:endParaRPr lang="en-IN"/>
        </a:p>
      </dgm:t>
    </dgm:pt>
    <dgm:pt modelId="{826F4745-C9F8-4A46-8118-FA537DCAD64B}">
      <dgm:prSet/>
      <dgm:spPr/>
      <dgm:t>
        <a:bodyPr/>
        <a:lstStyle/>
        <a:p>
          <a:r>
            <a:rPr lang="en-GB" spc="-1" dirty="0" smtClean="0">
              <a:latin typeface="Roboto Condensed"/>
              <a:ea typeface="DejaVu Sans"/>
            </a:rPr>
            <a:t>Physical Design of IoT</a:t>
          </a:r>
          <a:endParaRPr lang="en-IN" spc="-1" dirty="0">
            <a:latin typeface="Roboto Condensed"/>
            <a:ea typeface="DejaVu Sans"/>
          </a:endParaRPr>
        </a:p>
      </dgm:t>
    </dgm:pt>
    <dgm:pt modelId="{C4E94D20-15F0-4602-A991-971D7471B8E5}" type="parTrans" cxnId="{07E3014A-E4C2-4C16-81A7-4639A1E324F4}">
      <dgm:prSet/>
      <dgm:spPr/>
      <dgm:t>
        <a:bodyPr/>
        <a:lstStyle/>
        <a:p>
          <a:endParaRPr lang="en-IN"/>
        </a:p>
      </dgm:t>
    </dgm:pt>
    <dgm:pt modelId="{94BBDF48-3244-49A3-8838-F950C9F39B19}" type="sibTrans" cxnId="{07E3014A-E4C2-4C16-81A7-4639A1E324F4}">
      <dgm:prSet/>
      <dgm:spPr/>
      <dgm:t>
        <a:bodyPr/>
        <a:lstStyle/>
        <a:p>
          <a:endParaRPr lang="en-IN"/>
        </a:p>
      </dgm:t>
    </dgm:pt>
    <dgm:pt modelId="{16C9F454-B520-44D4-8A53-3E9AB4B043F9}">
      <dgm:prSet/>
      <dgm:spPr/>
      <dgm:t>
        <a:bodyPr/>
        <a:lstStyle/>
        <a:p>
          <a:r>
            <a:rPr lang="en-IN" spc="-1" dirty="0" smtClean="0">
              <a:latin typeface="Roboto Condensed"/>
              <a:ea typeface="DejaVu Sans"/>
            </a:rPr>
            <a:t>IoT Protocols </a:t>
          </a:r>
          <a:endParaRPr lang="en-IN" spc="-1" dirty="0">
            <a:latin typeface="Roboto Condensed"/>
            <a:ea typeface="DejaVu Sans"/>
          </a:endParaRPr>
        </a:p>
      </dgm:t>
    </dgm:pt>
    <dgm:pt modelId="{F0F1048C-2EC0-48F4-9F92-73FD07FFA0DC}" type="parTrans" cxnId="{EEFD627D-1BC5-4852-B24F-69E8D1650973}">
      <dgm:prSet/>
      <dgm:spPr/>
      <dgm:t>
        <a:bodyPr/>
        <a:lstStyle/>
        <a:p>
          <a:endParaRPr lang="en-IN"/>
        </a:p>
      </dgm:t>
    </dgm:pt>
    <dgm:pt modelId="{F4B5DA3A-2456-4C9B-A05E-2E63A47B3966}" type="sibTrans" cxnId="{EEFD627D-1BC5-4852-B24F-69E8D1650973}">
      <dgm:prSet/>
      <dgm:spPr/>
      <dgm:t>
        <a:bodyPr/>
        <a:lstStyle/>
        <a:p>
          <a:endParaRPr lang="en-IN"/>
        </a:p>
      </dgm:t>
    </dgm:pt>
    <dgm:pt modelId="{262E07CE-BE5A-43E1-8B8A-B9C8F86431EB}">
      <dgm:prSet/>
      <dgm:spPr/>
      <dgm:t>
        <a:bodyPr/>
        <a:lstStyle/>
        <a:p>
          <a:r>
            <a:rPr lang="en-IN" spc="-1" dirty="0" smtClean="0">
              <a:latin typeface="Roboto Condensed"/>
              <a:ea typeface="DejaVu Sans"/>
            </a:rPr>
            <a:t>IoT communication models and Communication APIs</a:t>
          </a:r>
          <a:endParaRPr lang="en-IN" spc="-1" dirty="0">
            <a:latin typeface="Roboto Condensed"/>
            <a:ea typeface="DejaVu Sans"/>
          </a:endParaRPr>
        </a:p>
      </dgm:t>
    </dgm:pt>
    <dgm:pt modelId="{F9D1B565-86CC-4261-A3E1-8B031E2FD3A9}" type="parTrans" cxnId="{DE2A4D5E-58AA-4445-A778-751412167A49}">
      <dgm:prSet/>
      <dgm:spPr/>
      <dgm:t>
        <a:bodyPr/>
        <a:lstStyle/>
        <a:p>
          <a:endParaRPr lang="en-IN"/>
        </a:p>
      </dgm:t>
    </dgm:pt>
    <dgm:pt modelId="{FF15F712-16BB-4A94-8610-71477A160958}" type="sibTrans" cxnId="{DE2A4D5E-58AA-4445-A778-751412167A49}">
      <dgm:prSet/>
      <dgm:spPr/>
      <dgm:t>
        <a:bodyPr/>
        <a:lstStyle/>
        <a:p>
          <a:endParaRPr lang="en-IN"/>
        </a:p>
      </dgm:t>
    </dgm:pt>
    <dgm:pt modelId="{08F143F9-E9D0-4A03-8BB2-93F9420E8C5C}" type="pres">
      <dgm:prSet presAssocID="{8ADA04F7-5E37-4367-96A3-131C74F1F5D5}" presName="Name0" presStyleCnt="0">
        <dgm:presLayoutVars>
          <dgm:chMax val="7"/>
          <dgm:chPref val="7"/>
          <dgm:dir/>
        </dgm:presLayoutVars>
      </dgm:prSet>
      <dgm:spPr/>
      <dgm:t>
        <a:bodyPr/>
        <a:lstStyle/>
        <a:p>
          <a:endParaRPr lang="en-IN"/>
        </a:p>
      </dgm:t>
    </dgm:pt>
    <dgm:pt modelId="{B7EBCC88-5A4B-400E-956E-A8D41263BCF7}" type="pres">
      <dgm:prSet presAssocID="{8ADA04F7-5E37-4367-96A3-131C74F1F5D5}" presName="Name1" presStyleCnt="0"/>
      <dgm:spPr/>
      <dgm:t>
        <a:bodyPr/>
        <a:lstStyle/>
        <a:p>
          <a:endParaRPr lang="en-IN"/>
        </a:p>
      </dgm:t>
    </dgm:pt>
    <dgm:pt modelId="{514824CE-3457-4B2C-BD7A-E58AC9D9A9C9}" type="pres">
      <dgm:prSet presAssocID="{8ADA04F7-5E37-4367-96A3-131C74F1F5D5}" presName="cycle" presStyleCnt="0"/>
      <dgm:spPr/>
      <dgm:t>
        <a:bodyPr/>
        <a:lstStyle/>
        <a:p>
          <a:endParaRPr lang="en-IN"/>
        </a:p>
      </dgm:t>
    </dgm:pt>
    <dgm:pt modelId="{235EDDFB-4998-4260-9F07-DDE53C7B11B4}" type="pres">
      <dgm:prSet presAssocID="{8ADA04F7-5E37-4367-96A3-131C74F1F5D5}" presName="srcNode" presStyleLbl="node1" presStyleIdx="0" presStyleCnt="7"/>
      <dgm:spPr/>
      <dgm:t>
        <a:bodyPr/>
        <a:lstStyle/>
        <a:p>
          <a:endParaRPr lang="en-IN"/>
        </a:p>
      </dgm:t>
    </dgm:pt>
    <dgm:pt modelId="{37253365-A735-4F64-9B8D-5B07051226AB}" type="pres">
      <dgm:prSet presAssocID="{8ADA04F7-5E37-4367-96A3-131C74F1F5D5}" presName="conn" presStyleLbl="parChTrans1D2" presStyleIdx="0" presStyleCnt="1"/>
      <dgm:spPr/>
      <dgm:t>
        <a:bodyPr/>
        <a:lstStyle/>
        <a:p>
          <a:endParaRPr lang="en-IN"/>
        </a:p>
      </dgm:t>
    </dgm:pt>
    <dgm:pt modelId="{83F7B245-8607-4EF8-8A02-6A370B4E87DA}" type="pres">
      <dgm:prSet presAssocID="{8ADA04F7-5E37-4367-96A3-131C74F1F5D5}" presName="extraNode" presStyleLbl="node1" presStyleIdx="0" presStyleCnt="7"/>
      <dgm:spPr/>
      <dgm:t>
        <a:bodyPr/>
        <a:lstStyle/>
        <a:p>
          <a:endParaRPr lang="en-IN"/>
        </a:p>
      </dgm:t>
    </dgm:pt>
    <dgm:pt modelId="{54CF57DF-F326-40E6-B655-DDA82E1DF4BF}" type="pres">
      <dgm:prSet presAssocID="{8ADA04F7-5E37-4367-96A3-131C74F1F5D5}" presName="dstNode" presStyleLbl="node1" presStyleIdx="0" presStyleCnt="7"/>
      <dgm:spPr/>
      <dgm:t>
        <a:bodyPr/>
        <a:lstStyle/>
        <a:p>
          <a:endParaRPr lang="en-IN"/>
        </a:p>
      </dgm:t>
    </dgm:pt>
    <dgm:pt modelId="{E9CE53FA-A873-4BB8-8A8F-A6B542189CC5}" type="pres">
      <dgm:prSet presAssocID="{71CC2C97-BC52-4095-B0BE-87068060D160}" presName="text_1" presStyleLbl="node1" presStyleIdx="0" presStyleCnt="7">
        <dgm:presLayoutVars>
          <dgm:bulletEnabled val="1"/>
        </dgm:presLayoutVars>
      </dgm:prSet>
      <dgm:spPr/>
      <dgm:t>
        <a:bodyPr/>
        <a:lstStyle/>
        <a:p>
          <a:endParaRPr lang="en-IN"/>
        </a:p>
      </dgm:t>
    </dgm:pt>
    <dgm:pt modelId="{70A20315-7DE7-45A3-806B-C4CDDED0925F}" type="pres">
      <dgm:prSet presAssocID="{71CC2C97-BC52-4095-B0BE-87068060D160}" presName="accent_1" presStyleCnt="0"/>
      <dgm:spPr/>
      <dgm:t>
        <a:bodyPr/>
        <a:lstStyle/>
        <a:p>
          <a:endParaRPr lang="en-IN"/>
        </a:p>
      </dgm:t>
    </dgm:pt>
    <dgm:pt modelId="{3DA269ED-851E-4428-BD2B-23AFDD0D4034}" type="pres">
      <dgm:prSet presAssocID="{71CC2C97-BC52-4095-B0BE-87068060D160}" presName="accentRepeatNode" presStyleLbl="solidFgAcc1" presStyleIdx="0" presStyleCnt="7"/>
      <dgm:spPr/>
      <dgm:t>
        <a:bodyPr/>
        <a:lstStyle/>
        <a:p>
          <a:endParaRPr lang="en-IN"/>
        </a:p>
      </dgm:t>
    </dgm:pt>
    <dgm:pt modelId="{80888F10-12F5-4E49-8E40-347F61679DD7}" type="pres">
      <dgm:prSet presAssocID="{5D832C5B-51EB-4C88-B13A-64B47A96EA28}" presName="text_2" presStyleLbl="node1" presStyleIdx="1" presStyleCnt="7">
        <dgm:presLayoutVars>
          <dgm:bulletEnabled val="1"/>
        </dgm:presLayoutVars>
      </dgm:prSet>
      <dgm:spPr/>
      <dgm:t>
        <a:bodyPr/>
        <a:lstStyle/>
        <a:p>
          <a:endParaRPr lang="en-IN"/>
        </a:p>
      </dgm:t>
    </dgm:pt>
    <dgm:pt modelId="{C4968DED-D7D1-496D-A5F9-FDF7EDA30CAB}" type="pres">
      <dgm:prSet presAssocID="{5D832C5B-51EB-4C88-B13A-64B47A96EA28}" presName="accent_2" presStyleCnt="0"/>
      <dgm:spPr/>
      <dgm:t>
        <a:bodyPr/>
        <a:lstStyle/>
        <a:p>
          <a:endParaRPr lang="en-US"/>
        </a:p>
      </dgm:t>
    </dgm:pt>
    <dgm:pt modelId="{C21AF316-DBB0-4C3C-B1ED-BE3F0C38C8A0}" type="pres">
      <dgm:prSet presAssocID="{5D832C5B-51EB-4C88-B13A-64B47A96EA28}" presName="accentRepeatNode" presStyleLbl="solidFgAcc1" presStyleIdx="1" presStyleCnt="7"/>
      <dgm:spPr/>
      <dgm:t>
        <a:bodyPr/>
        <a:lstStyle/>
        <a:p>
          <a:endParaRPr lang="en-US"/>
        </a:p>
      </dgm:t>
    </dgm:pt>
    <dgm:pt modelId="{A2E7111A-E984-448E-B8F6-9BDF4C54AA2C}" type="pres">
      <dgm:prSet presAssocID="{826F4745-C9F8-4A46-8118-FA537DCAD64B}" presName="text_3" presStyleLbl="node1" presStyleIdx="2" presStyleCnt="7">
        <dgm:presLayoutVars>
          <dgm:bulletEnabled val="1"/>
        </dgm:presLayoutVars>
      </dgm:prSet>
      <dgm:spPr/>
      <dgm:t>
        <a:bodyPr/>
        <a:lstStyle/>
        <a:p>
          <a:endParaRPr lang="en-IN"/>
        </a:p>
      </dgm:t>
    </dgm:pt>
    <dgm:pt modelId="{3D3F288F-3802-4126-9C45-8435EA9DD274}" type="pres">
      <dgm:prSet presAssocID="{826F4745-C9F8-4A46-8118-FA537DCAD64B}" presName="accent_3" presStyleCnt="0"/>
      <dgm:spPr/>
      <dgm:t>
        <a:bodyPr/>
        <a:lstStyle/>
        <a:p>
          <a:endParaRPr lang="en-US"/>
        </a:p>
      </dgm:t>
    </dgm:pt>
    <dgm:pt modelId="{0AFDB3AB-FFC1-4E39-AF60-E773677D0C72}" type="pres">
      <dgm:prSet presAssocID="{826F4745-C9F8-4A46-8118-FA537DCAD64B}" presName="accentRepeatNode" presStyleLbl="solidFgAcc1" presStyleIdx="2" presStyleCnt="7"/>
      <dgm:spPr/>
      <dgm:t>
        <a:bodyPr/>
        <a:lstStyle/>
        <a:p>
          <a:endParaRPr lang="en-US"/>
        </a:p>
      </dgm:t>
    </dgm:pt>
    <dgm:pt modelId="{6314E9E3-546A-44D8-8E3F-C425DAE85EDD}" type="pres">
      <dgm:prSet presAssocID="{16C9F454-B520-44D4-8A53-3E9AB4B043F9}" presName="text_4" presStyleLbl="node1" presStyleIdx="3" presStyleCnt="7">
        <dgm:presLayoutVars>
          <dgm:bulletEnabled val="1"/>
        </dgm:presLayoutVars>
      </dgm:prSet>
      <dgm:spPr/>
      <dgm:t>
        <a:bodyPr/>
        <a:lstStyle/>
        <a:p>
          <a:endParaRPr lang="en-IN"/>
        </a:p>
      </dgm:t>
    </dgm:pt>
    <dgm:pt modelId="{77F1752E-BDCE-4B13-A94F-815A43EB6A29}" type="pres">
      <dgm:prSet presAssocID="{16C9F454-B520-44D4-8A53-3E9AB4B043F9}" presName="accent_4" presStyleCnt="0"/>
      <dgm:spPr/>
      <dgm:t>
        <a:bodyPr/>
        <a:lstStyle/>
        <a:p>
          <a:endParaRPr lang="en-US"/>
        </a:p>
      </dgm:t>
    </dgm:pt>
    <dgm:pt modelId="{75F245E5-B7DB-4949-B211-07FE8B447472}" type="pres">
      <dgm:prSet presAssocID="{16C9F454-B520-44D4-8A53-3E9AB4B043F9}" presName="accentRepeatNode" presStyleLbl="solidFgAcc1" presStyleIdx="3" presStyleCnt="7"/>
      <dgm:spPr/>
      <dgm:t>
        <a:bodyPr/>
        <a:lstStyle/>
        <a:p>
          <a:endParaRPr lang="en-US"/>
        </a:p>
      </dgm:t>
    </dgm:pt>
    <dgm:pt modelId="{7AB0C29D-60B4-4054-81B3-09C15A3CA336}" type="pres">
      <dgm:prSet presAssocID="{262E07CE-BE5A-43E1-8B8A-B9C8F86431EB}" presName="text_5" presStyleLbl="node1" presStyleIdx="4" presStyleCnt="7">
        <dgm:presLayoutVars>
          <dgm:bulletEnabled val="1"/>
        </dgm:presLayoutVars>
      </dgm:prSet>
      <dgm:spPr/>
      <dgm:t>
        <a:bodyPr/>
        <a:lstStyle/>
        <a:p>
          <a:endParaRPr lang="en-IN"/>
        </a:p>
      </dgm:t>
    </dgm:pt>
    <dgm:pt modelId="{F3C67DF1-FE86-4B93-BECB-A25AEBBC2F14}" type="pres">
      <dgm:prSet presAssocID="{262E07CE-BE5A-43E1-8B8A-B9C8F86431EB}" presName="accent_5" presStyleCnt="0"/>
      <dgm:spPr/>
      <dgm:t>
        <a:bodyPr/>
        <a:lstStyle/>
        <a:p>
          <a:endParaRPr lang="en-US"/>
        </a:p>
      </dgm:t>
    </dgm:pt>
    <dgm:pt modelId="{17C339A5-8186-45D8-B446-E9DC0FABF9A3}" type="pres">
      <dgm:prSet presAssocID="{262E07CE-BE5A-43E1-8B8A-B9C8F86431EB}" presName="accentRepeatNode" presStyleLbl="solidFgAcc1" presStyleIdx="4" presStyleCnt="7"/>
      <dgm:spPr/>
      <dgm:t>
        <a:bodyPr/>
        <a:lstStyle/>
        <a:p>
          <a:endParaRPr lang="en-US"/>
        </a:p>
      </dgm:t>
    </dgm:pt>
    <dgm:pt modelId="{74DBB5DA-5DD8-4A17-98F7-5B87322CDEBD}" type="pres">
      <dgm:prSet presAssocID="{46FC1467-0422-4197-8FA8-7574E0B21A52}" presName="text_6" presStyleLbl="node1" presStyleIdx="5" presStyleCnt="7">
        <dgm:presLayoutVars>
          <dgm:bulletEnabled val="1"/>
        </dgm:presLayoutVars>
      </dgm:prSet>
      <dgm:spPr/>
      <dgm:t>
        <a:bodyPr/>
        <a:lstStyle/>
        <a:p>
          <a:endParaRPr lang="en-IN"/>
        </a:p>
      </dgm:t>
    </dgm:pt>
    <dgm:pt modelId="{A89EE3D9-A999-49F6-94F2-68609DA7B9B2}" type="pres">
      <dgm:prSet presAssocID="{46FC1467-0422-4197-8FA8-7574E0B21A52}" presName="accent_6" presStyleCnt="0"/>
      <dgm:spPr/>
      <dgm:t>
        <a:bodyPr/>
        <a:lstStyle/>
        <a:p>
          <a:endParaRPr lang="en-US"/>
        </a:p>
      </dgm:t>
    </dgm:pt>
    <dgm:pt modelId="{ADD5BF5E-C7E8-458A-94BF-E3B647F994EA}" type="pres">
      <dgm:prSet presAssocID="{46FC1467-0422-4197-8FA8-7574E0B21A52}" presName="accentRepeatNode" presStyleLbl="solidFgAcc1" presStyleIdx="5" presStyleCnt="7"/>
      <dgm:spPr/>
      <dgm:t>
        <a:bodyPr/>
        <a:lstStyle/>
        <a:p>
          <a:endParaRPr lang="en-IN"/>
        </a:p>
      </dgm:t>
    </dgm:pt>
    <dgm:pt modelId="{363AC6FF-3B25-4503-80E5-7A1CCB437466}" type="pres">
      <dgm:prSet presAssocID="{B3465987-8AE7-4C93-9ED5-542612974C2E}" presName="text_7" presStyleLbl="node1" presStyleIdx="6" presStyleCnt="7">
        <dgm:presLayoutVars>
          <dgm:bulletEnabled val="1"/>
        </dgm:presLayoutVars>
      </dgm:prSet>
      <dgm:spPr/>
      <dgm:t>
        <a:bodyPr/>
        <a:lstStyle/>
        <a:p>
          <a:endParaRPr lang="en-IN"/>
        </a:p>
      </dgm:t>
    </dgm:pt>
    <dgm:pt modelId="{3C0BDE27-9DB9-4F64-B53A-228A0C3C1DDE}" type="pres">
      <dgm:prSet presAssocID="{B3465987-8AE7-4C93-9ED5-542612974C2E}" presName="accent_7" presStyleCnt="0"/>
      <dgm:spPr/>
      <dgm:t>
        <a:bodyPr/>
        <a:lstStyle/>
        <a:p>
          <a:endParaRPr lang="en-US"/>
        </a:p>
      </dgm:t>
    </dgm:pt>
    <dgm:pt modelId="{1CDB880B-C908-471A-A29C-69060FB08366}" type="pres">
      <dgm:prSet presAssocID="{B3465987-8AE7-4C93-9ED5-542612974C2E}" presName="accentRepeatNode" presStyleLbl="solidFgAcc1" presStyleIdx="6" presStyleCnt="7"/>
      <dgm:spPr/>
      <dgm:t>
        <a:bodyPr/>
        <a:lstStyle/>
        <a:p>
          <a:endParaRPr lang="en-IN"/>
        </a:p>
      </dgm:t>
    </dgm:pt>
  </dgm:ptLst>
  <dgm:cxnLst>
    <dgm:cxn modelId="{10F05AA9-F39D-4D97-B04B-C9E21C7FF393}" srcId="{8ADA04F7-5E37-4367-96A3-131C74F1F5D5}" destId="{71CC2C97-BC52-4095-B0BE-87068060D160}" srcOrd="0" destOrd="0" parTransId="{F50317EA-00EB-473E-9C7E-2D02F93F69D4}" sibTransId="{8A66C545-D60C-45BB-A0C7-5DF2D96869E4}"/>
    <dgm:cxn modelId="{57EE1386-7671-4152-B4D8-8F2CAF7F9AAC}" srcId="{8ADA04F7-5E37-4367-96A3-131C74F1F5D5}" destId="{5D832C5B-51EB-4C88-B13A-64B47A96EA28}" srcOrd="1" destOrd="0" parTransId="{3A4599A6-2448-4616-AC94-C287086322E2}" sibTransId="{0BEF85AD-95F5-4E48-82F0-B5B45A9C21F8}"/>
    <dgm:cxn modelId="{E6B627A6-B381-466A-8435-88C5F48B561B}" type="presOf" srcId="{46FC1467-0422-4197-8FA8-7574E0B21A52}" destId="{74DBB5DA-5DD8-4A17-98F7-5B87322CDEBD}" srcOrd="0" destOrd="0" presId="urn:microsoft.com/office/officeart/2008/layout/VerticalCurvedList"/>
    <dgm:cxn modelId="{DE2A4D5E-58AA-4445-A778-751412167A49}" srcId="{8ADA04F7-5E37-4367-96A3-131C74F1F5D5}" destId="{262E07CE-BE5A-43E1-8B8A-B9C8F86431EB}" srcOrd="4" destOrd="0" parTransId="{F9D1B565-86CC-4261-A3E1-8B031E2FD3A9}" sibTransId="{FF15F712-16BB-4A94-8610-71477A160958}"/>
    <dgm:cxn modelId="{2CE7E922-F750-4C15-8BAD-ECCD1FFA6503}" type="presOf" srcId="{5D832C5B-51EB-4C88-B13A-64B47A96EA28}" destId="{80888F10-12F5-4E49-8E40-347F61679DD7}" srcOrd="0" destOrd="0" presId="urn:microsoft.com/office/officeart/2008/layout/VerticalCurvedList"/>
    <dgm:cxn modelId="{07E3014A-E4C2-4C16-81A7-4639A1E324F4}" srcId="{8ADA04F7-5E37-4367-96A3-131C74F1F5D5}" destId="{826F4745-C9F8-4A46-8118-FA537DCAD64B}" srcOrd="2" destOrd="0" parTransId="{C4E94D20-15F0-4602-A991-971D7471B8E5}" sibTransId="{94BBDF48-3244-49A3-8838-F950C9F39B19}"/>
    <dgm:cxn modelId="{EE91CCCF-7165-4777-A3B4-3820A7EFCE4F}" type="presOf" srcId="{8A66C545-D60C-45BB-A0C7-5DF2D96869E4}" destId="{37253365-A735-4F64-9B8D-5B07051226AB}" srcOrd="0" destOrd="0" presId="urn:microsoft.com/office/officeart/2008/layout/VerticalCurvedList"/>
    <dgm:cxn modelId="{EEFD627D-1BC5-4852-B24F-69E8D1650973}" srcId="{8ADA04F7-5E37-4367-96A3-131C74F1F5D5}" destId="{16C9F454-B520-44D4-8A53-3E9AB4B043F9}" srcOrd="3" destOrd="0" parTransId="{F0F1048C-2EC0-48F4-9F92-73FD07FFA0DC}" sibTransId="{F4B5DA3A-2456-4C9B-A05E-2E63A47B3966}"/>
    <dgm:cxn modelId="{44770F54-A100-4014-8CC5-AC6BCA9C6798}" type="presOf" srcId="{826F4745-C9F8-4A46-8118-FA537DCAD64B}" destId="{A2E7111A-E984-448E-B8F6-9BDF4C54AA2C}" srcOrd="0" destOrd="0" presId="urn:microsoft.com/office/officeart/2008/layout/VerticalCurvedList"/>
    <dgm:cxn modelId="{A7601753-10D7-496F-8DCF-D932D6851672}" type="presOf" srcId="{71CC2C97-BC52-4095-B0BE-87068060D160}" destId="{E9CE53FA-A873-4BB8-8A8F-A6B542189CC5}" srcOrd="0" destOrd="0" presId="urn:microsoft.com/office/officeart/2008/layout/VerticalCurvedList"/>
    <dgm:cxn modelId="{DD9BEC93-1D5B-4D6A-B514-58F85857A40C}" type="presOf" srcId="{16C9F454-B520-44D4-8A53-3E9AB4B043F9}" destId="{6314E9E3-546A-44D8-8E3F-C425DAE85EDD}" srcOrd="0" destOrd="0" presId="urn:microsoft.com/office/officeart/2008/layout/VerticalCurvedList"/>
    <dgm:cxn modelId="{3DCB3F32-EC9C-482F-A7D4-5F114F7E37A7}" type="presOf" srcId="{8ADA04F7-5E37-4367-96A3-131C74F1F5D5}" destId="{08F143F9-E9D0-4A03-8BB2-93F9420E8C5C}" srcOrd="0" destOrd="0" presId="urn:microsoft.com/office/officeart/2008/layout/VerticalCurvedList"/>
    <dgm:cxn modelId="{1D49B958-714D-4B70-AD28-451439712023}" type="presOf" srcId="{262E07CE-BE5A-43E1-8B8A-B9C8F86431EB}" destId="{7AB0C29D-60B4-4054-81B3-09C15A3CA336}" srcOrd="0" destOrd="0" presId="urn:microsoft.com/office/officeart/2008/layout/VerticalCurvedList"/>
    <dgm:cxn modelId="{5C0AC054-413F-4B60-9DDD-2CE4FD174229}" srcId="{8ADA04F7-5E37-4367-96A3-131C74F1F5D5}" destId="{46FC1467-0422-4197-8FA8-7574E0B21A52}" srcOrd="5" destOrd="0" parTransId="{5BF02369-D28A-48CE-969C-1C366ECF3D8F}" sibTransId="{508B80D3-CDCE-45C5-9EA4-75F43A9FDC25}"/>
    <dgm:cxn modelId="{D9242115-046A-4FB0-A767-1BC13E036B2F}" srcId="{8ADA04F7-5E37-4367-96A3-131C74F1F5D5}" destId="{B3465987-8AE7-4C93-9ED5-542612974C2E}" srcOrd="6" destOrd="0" parTransId="{82BBB52A-1979-4EF6-9549-96DB8311710C}" sibTransId="{42A0D7A7-971A-41D4-A5FF-791E7A915E84}"/>
    <dgm:cxn modelId="{CB35C931-3CA3-404C-9C7C-AA427462D4B8}" type="presOf" srcId="{B3465987-8AE7-4C93-9ED5-542612974C2E}" destId="{363AC6FF-3B25-4503-80E5-7A1CCB437466}" srcOrd="0" destOrd="0" presId="urn:microsoft.com/office/officeart/2008/layout/VerticalCurvedList"/>
    <dgm:cxn modelId="{DF4C8686-126E-49B1-B761-96EE79CAC6E4}" type="presParOf" srcId="{08F143F9-E9D0-4A03-8BB2-93F9420E8C5C}" destId="{B7EBCC88-5A4B-400E-956E-A8D41263BCF7}" srcOrd="0" destOrd="0" presId="urn:microsoft.com/office/officeart/2008/layout/VerticalCurvedList"/>
    <dgm:cxn modelId="{31DA188F-5C9A-489A-8782-4BDBF6835643}" type="presParOf" srcId="{B7EBCC88-5A4B-400E-956E-A8D41263BCF7}" destId="{514824CE-3457-4B2C-BD7A-E58AC9D9A9C9}" srcOrd="0" destOrd="0" presId="urn:microsoft.com/office/officeart/2008/layout/VerticalCurvedList"/>
    <dgm:cxn modelId="{88ADEEB9-E59C-42A7-A67A-215C8D73E3B6}" type="presParOf" srcId="{514824CE-3457-4B2C-BD7A-E58AC9D9A9C9}" destId="{235EDDFB-4998-4260-9F07-DDE53C7B11B4}" srcOrd="0" destOrd="0" presId="urn:microsoft.com/office/officeart/2008/layout/VerticalCurvedList"/>
    <dgm:cxn modelId="{5D228FFB-49B5-46A9-A9A5-878A6EAAADC0}" type="presParOf" srcId="{514824CE-3457-4B2C-BD7A-E58AC9D9A9C9}" destId="{37253365-A735-4F64-9B8D-5B07051226AB}" srcOrd="1" destOrd="0" presId="urn:microsoft.com/office/officeart/2008/layout/VerticalCurvedList"/>
    <dgm:cxn modelId="{5A976845-3625-41F6-9761-30157C1C3C3D}" type="presParOf" srcId="{514824CE-3457-4B2C-BD7A-E58AC9D9A9C9}" destId="{83F7B245-8607-4EF8-8A02-6A370B4E87DA}" srcOrd="2" destOrd="0" presId="urn:microsoft.com/office/officeart/2008/layout/VerticalCurvedList"/>
    <dgm:cxn modelId="{64A814F1-2222-478C-B340-92922D34DA0A}" type="presParOf" srcId="{514824CE-3457-4B2C-BD7A-E58AC9D9A9C9}" destId="{54CF57DF-F326-40E6-B655-DDA82E1DF4BF}" srcOrd="3" destOrd="0" presId="urn:microsoft.com/office/officeart/2008/layout/VerticalCurvedList"/>
    <dgm:cxn modelId="{565B4A06-ADB1-4D71-A306-1BBEE9B86F66}" type="presParOf" srcId="{B7EBCC88-5A4B-400E-956E-A8D41263BCF7}" destId="{E9CE53FA-A873-4BB8-8A8F-A6B542189CC5}" srcOrd="1" destOrd="0" presId="urn:microsoft.com/office/officeart/2008/layout/VerticalCurvedList"/>
    <dgm:cxn modelId="{0651C135-785D-49E7-85EE-0A89E5C87A37}" type="presParOf" srcId="{B7EBCC88-5A4B-400E-956E-A8D41263BCF7}" destId="{70A20315-7DE7-45A3-806B-C4CDDED0925F}" srcOrd="2" destOrd="0" presId="urn:microsoft.com/office/officeart/2008/layout/VerticalCurvedList"/>
    <dgm:cxn modelId="{71A3E842-ACAD-4DC3-BB48-F1479E6FC02B}" type="presParOf" srcId="{70A20315-7DE7-45A3-806B-C4CDDED0925F}" destId="{3DA269ED-851E-4428-BD2B-23AFDD0D4034}" srcOrd="0" destOrd="0" presId="urn:microsoft.com/office/officeart/2008/layout/VerticalCurvedList"/>
    <dgm:cxn modelId="{A201E00C-86F9-4877-A89D-686F0989A026}" type="presParOf" srcId="{B7EBCC88-5A4B-400E-956E-A8D41263BCF7}" destId="{80888F10-12F5-4E49-8E40-347F61679DD7}" srcOrd="3" destOrd="0" presId="urn:microsoft.com/office/officeart/2008/layout/VerticalCurvedList"/>
    <dgm:cxn modelId="{F439140C-12DE-4E4D-A92D-8EC4FC4249BB}" type="presParOf" srcId="{B7EBCC88-5A4B-400E-956E-A8D41263BCF7}" destId="{C4968DED-D7D1-496D-A5F9-FDF7EDA30CAB}" srcOrd="4" destOrd="0" presId="urn:microsoft.com/office/officeart/2008/layout/VerticalCurvedList"/>
    <dgm:cxn modelId="{BD5D4111-1646-4141-B394-F04A3D752D60}" type="presParOf" srcId="{C4968DED-D7D1-496D-A5F9-FDF7EDA30CAB}" destId="{C21AF316-DBB0-4C3C-B1ED-BE3F0C38C8A0}" srcOrd="0" destOrd="0" presId="urn:microsoft.com/office/officeart/2008/layout/VerticalCurvedList"/>
    <dgm:cxn modelId="{0DB0F4BE-C611-4832-8CFB-0F9217A62B87}" type="presParOf" srcId="{B7EBCC88-5A4B-400E-956E-A8D41263BCF7}" destId="{A2E7111A-E984-448E-B8F6-9BDF4C54AA2C}" srcOrd="5" destOrd="0" presId="urn:microsoft.com/office/officeart/2008/layout/VerticalCurvedList"/>
    <dgm:cxn modelId="{4D421AA5-88CA-433B-AC24-1D3D37B33095}" type="presParOf" srcId="{B7EBCC88-5A4B-400E-956E-A8D41263BCF7}" destId="{3D3F288F-3802-4126-9C45-8435EA9DD274}" srcOrd="6" destOrd="0" presId="urn:microsoft.com/office/officeart/2008/layout/VerticalCurvedList"/>
    <dgm:cxn modelId="{0A81CF5C-267F-4D32-9673-C710AD467B7A}" type="presParOf" srcId="{3D3F288F-3802-4126-9C45-8435EA9DD274}" destId="{0AFDB3AB-FFC1-4E39-AF60-E773677D0C72}" srcOrd="0" destOrd="0" presId="urn:microsoft.com/office/officeart/2008/layout/VerticalCurvedList"/>
    <dgm:cxn modelId="{CA656862-9379-4DBF-86BF-A2A620EE5208}" type="presParOf" srcId="{B7EBCC88-5A4B-400E-956E-A8D41263BCF7}" destId="{6314E9E3-546A-44D8-8E3F-C425DAE85EDD}" srcOrd="7" destOrd="0" presId="urn:microsoft.com/office/officeart/2008/layout/VerticalCurvedList"/>
    <dgm:cxn modelId="{3DE175DA-0ED3-4CB3-BF31-68651D7BC460}" type="presParOf" srcId="{B7EBCC88-5A4B-400E-956E-A8D41263BCF7}" destId="{77F1752E-BDCE-4B13-A94F-815A43EB6A29}" srcOrd="8" destOrd="0" presId="urn:microsoft.com/office/officeart/2008/layout/VerticalCurvedList"/>
    <dgm:cxn modelId="{E86B16F7-4BDC-4806-BDB9-87D517AAFB1F}" type="presParOf" srcId="{77F1752E-BDCE-4B13-A94F-815A43EB6A29}" destId="{75F245E5-B7DB-4949-B211-07FE8B447472}" srcOrd="0" destOrd="0" presId="urn:microsoft.com/office/officeart/2008/layout/VerticalCurvedList"/>
    <dgm:cxn modelId="{4FA09372-49C6-44F3-B3C1-2FA8C0568F27}" type="presParOf" srcId="{B7EBCC88-5A4B-400E-956E-A8D41263BCF7}" destId="{7AB0C29D-60B4-4054-81B3-09C15A3CA336}" srcOrd="9" destOrd="0" presId="urn:microsoft.com/office/officeart/2008/layout/VerticalCurvedList"/>
    <dgm:cxn modelId="{67FFCFA7-A76F-4A8B-B6DF-B37AABA70010}" type="presParOf" srcId="{B7EBCC88-5A4B-400E-956E-A8D41263BCF7}" destId="{F3C67DF1-FE86-4B93-BECB-A25AEBBC2F14}" srcOrd="10" destOrd="0" presId="urn:microsoft.com/office/officeart/2008/layout/VerticalCurvedList"/>
    <dgm:cxn modelId="{35C6ECC7-487B-4EFD-AC59-882C56B31226}" type="presParOf" srcId="{F3C67DF1-FE86-4B93-BECB-A25AEBBC2F14}" destId="{17C339A5-8186-45D8-B446-E9DC0FABF9A3}" srcOrd="0" destOrd="0" presId="urn:microsoft.com/office/officeart/2008/layout/VerticalCurvedList"/>
    <dgm:cxn modelId="{FFEC87DE-8F7B-4596-B6AF-8657662F8435}" type="presParOf" srcId="{B7EBCC88-5A4B-400E-956E-A8D41263BCF7}" destId="{74DBB5DA-5DD8-4A17-98F7-5B87322CDEBD}" srcOrd="11" destOrd="0" presId="urn:microsoft.com/office/officeart/2008/layout/VerticalCurvedList"/>
    <dgm:cxn modelId="{42EACD85-1028-4176-8D84-85AC6BE0EEB9}" type="presParOf" srcId="{B7EBCC88-5A4B-400E-956E-A8D41263BCF7}" destId="{A89EE3D9-A999-49F6-94F2-68609DA7B9B2}" srcOrd="12" destOrd="0" presId="urn:microsoft.com/office/officeart/2008/layout/VerticalCurvedList"/>
    <dgm:cxn modelId="{A09F4DCC-CBBB-4179-B60A-59DF15F577AA}" type="presParOf" srcId="{A89EE3D9-A999-49F6-94F2-68609DA7B9B2}" destId="{ADD5BF5E-C7E8-458A-94BF-E3B647F994EA}" srcOrd="0" destOrd="0" presId="urn:microsoft.com/office/officeart/2008/layout/VerticalCurvedList"/>
    <dgm:cxn modelId="{4CE9EA0A-7C85-446A-A639-4B3A1852C426}" type="presParOf" srcId="{B7EBCC88-5A4B-400E-956E-A8D41263BCF7}" destId="{363AC6FF-3B25-4503-80E5-7A1CCB437466}" srcOrd="13" destOrd="0" presId="urn:microsoft.com/office/officeart/2008/layout/VerticalCurvedList"/>
    <dgm:cxn modelId="{456425D3-2A41-43D8-8F86-114C6CC19562}" type="presParOf" srcId="{B7EBCC88-5A4B-400E-956E-A8D41263BCF7}" destId="{3C0BDE27-9DB9-4F64-B53A-228A0C3C1DDE}" srcOrd="14" destOrd="0" presId="urn:microsoft.com/office/officeart/2008/layout/VerticalCurvedList"/>
    <dgm:cxn modelId="{699AE433-2188-45E6-A386-994DCC3116C2}" type="presParOf" srcId="{3C0BDE27-9DB9-4F64-B53A-228A0C3C1DDE}" destId="{1CDB880B-C908-471A-A29C-69060FB0836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43BE46B-C81A-4404-87E8-65C5DCE3EC80}"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IN"/>
        </a:p>
      </dgm:t>
    </dgm:pt>
    <dgm:pt modelId="{CA0B9BBD-5C9B-4705-9828-EDC009FDD9F0}">
      <dgm:prSet phldrT="[Text]"/>
      <dgm:spPr/>
      <dgm:t>
        <a:bodyPr/>
        <a:lstStyle/>
        <a:p>
          <a:r>
            <a:rPr lang="en-IN" b="1" i="0" dirty="0"/>
            <a:t>1</a:t>
          </a:r>
          <a:br>
            <a:rPr lang="en-IN" b="1" i="0" dirty="0"/>
          </a:br>
          <a:r>
            <a:rPr lang="en-IN" b="1" i="0" dirty="0"/>
            <a:t>Things or Device</a:t>
          </a:r>
          <a:r>
            <a:rPr lang="en-IN" b="0" i="0" dirty="0"/>
            <a:t> </a:t>
          </a:r>
          <a:endParaRPr lang="en-IN" dirty="0"/>
        </a:p>
      </dgm:t>
    </dgm:pt>
    <dgm:pt modelId="{E6F1C748-BADF-4487-9F17-AF33FD4A09FA}" type="parTrans" cxnId="{E7E3287E-005B-4C70-A4F7-2ED75D6D057E}">
      <dgm:prSet/>
      <dgm:spPr/>
      <dgm:t>
        <a:bodyPr/>
        <a:lstStyle/>
        <a:p>
          <a:endParaRPr lang="en-IN"/>
        </a:p>
      </dgm:t>
    </dgm:pt>
    <dgm:pt modelId="{91CB96ED-05C7-48C1-AC10-F18078E7C321}" type="sibTrans" cxnId="{E7E3287E-005B-4C70-A4F7-2ED75D6D057E}">
      <dgm:prSet/>
      <dgm:spPr/>
      <dgm:t>
        <a:bodyPr/>
        <a:lstStyle/>
        <a:p>
          <a:endParaRPr lang="en-IN"/>
        </a:p>
      </dgm:t>
    </dgm:pt>
    <dgm:pt modelId="{C3DEFEC8-FDCF-456C-947D-4528644F0CB5}">
      <dgm:prSet phldrT="[Text]"/>
      <dgm:spPr/>
      <dgm:t>
        <a:bodyPr/>
        <a:lstStyle/>
        <a:p>
          <a:r>
            <a:rPr lang="en-IN" b="1" i="0" dirty="0"/>
            <a:t>2</a:t>
          </a:r>
          <a:br>
            <a:rPr lang="en-IN" b="1" i="0" dirty="0"/>
          </a:br>
          <a:r>
            <a:rPr lang="en-IN" b="1" i="0" dirty="0"/>
            <a:t>Gateway</a:t>
          </a:r>
          <a:r>
            <a:rPr lang="en-IN" b="0" i="0" dirty="0"/>
            <a:t> </a:t>
          </a:r>
          <a:endParaRPr lang="en-IN" dirty="0"/>
        </a:p>
      </dgm:t>
    </dgm:pt>
    <dgm:pt modelId="{EE13FB84-A3FA-4EF8-BB5D-9B1D569D089B}" type="parTrans" cxnId="{DF35E03B-E759-4FAD-96B3-EF9D6DF425C9}">
      <dgm:prSet/>
      <dgm:spPr/>
      <dgm:t>
        <a:bodyPr/>
        <a:lstStyle/>
        <a:p>
          <a:endParaRPr lang="en-IN"/>
        </a:p>
      </dgm:t>
    </dgm:pt>
    <dgm:pt modelId="{FE602903-A4EA-44B8-B5E2-34E14A84F918}" type="sibTrans" cxnId="{DF35E03B-E759-4FAD-96B3-EF9D6DF425C9}">
      <dgm:prSet/>
      <dgm:spPr/>
      <dgm:t>
        <a:bodyPr/>
        <a:lstStyle/>
        <a:p>
          <a:endParaRPr lang="en-IN"/>
        </a:p>
      </dgm:t>
    </dgm:pt>
    <dgm:pt modelId="{90F065A4-8619-41F5-97FF-ADF0C2268264}">
      <dgm:prSet phldrT="[Text]"/>
      <dgm:spPr/>
      <dgm:t>
        <a:bodyPr/>
        <a:lstStyle/>
        <a:p>
          <a:r>
            <a:rPr lang="en-IN" b="1" i="0" dirty="0"/>
            <a:t>3</a:t>
          </a:r>
          <a:br>
            <a:rPr lang="en-IN" b="1" i="0" dirty="0"/>
          </a:br>
          <a:r>
            <a:rPr lang="en-IN" b="1" i="0" dirty="0"/>
            <a:t>Cloud</a:t>
          </a:r>
          <a:r>
            <a:rPr lang="en-IN" b="0" i="0" dirty="0"/>
            <a:t> </a:t>
          </a:r>
          <a:endParaRPr lang="en-IN" dirty="0"/>
        </a:p>
      </dgm:t>
    </dgm:pt>
    <dgm:pt modelId="{A60B9092-D05A-4B09-BDD9-E542255BA1E1}" type="parTrans" cxnId="{719B08B9-CB5F-41D9-A735-B79280183BC8}">
      <dgm:prSet/>
      <dgm:spPr/>
      <dgm:t>
        <a:bodyPr/>
        <a:lstStyle/>
        <a:p>
          <a:endParaRPr lang="en-IN"/>
        </a:p>
      </dgm:t>
    </dgm:pt>
    <dgm:pt modelId="{4A7587D8-3648-43D1-ACB9-9309377EA833}" type="sibTrans" cxnId="{719B08B9-CB5F-41D9-A735-B79280183BC8}">
      <dgm:prSet/>
      <dgm:spPr/>
      <dgm:t>
        <a:bodyPr/>
        <a:lstStyle/>
        <a:p>
          <a:endParaRPr lang="en-IN"/>
        </a:p>
      </dgm:t>
    </dgm:pt>
    <dgm:pt modelId="{AE779BA0-9B43-434D-ABC4-5484A233A6AD}">
      <dgm:prSet phldrT="[Text]"/>
      <dgm:spPr/>
      <dgm:t>
        <a:bodyPr/>
        <a:lstStyle/>
        <a:p>
          <a:r>
            <a:rPr lang="en-IN" b="1" i="0" dirty="0"/>
            <a:t>5</a:t>
          </a:r>
          <a:br>
            <a:rPr lang="en-IN" b="1" i="0" dirty="0"/>
          </a:br>
          <a:r>
            <a:rPr lang="en-IN" b="1" i="0" dirty="0"/>
            <a:t>Analytics</a:t>
          </a:r>
          <a:r>
            <a:rPr lang="en-IN" b="0" i="0" dirty="0"/>
            <a:t> </a:t>
          </a:r>
          <a:endParaRPr lang="en-IN" dirty="0"/>
        </a:p>
      </dgm:t>
    </dgm:pt>
    <dgm:pt modelId="{C996A745-D9FD-457E-91C0-405CA44EF329}" type="parTrans" cxnId="{B31DA334-9F12-4C42-B616-28A9CD76ABAB}">
      <dgm:prSet/>
      <dgm:spPr/>
      <dgm:t>
        <a:bodyPr/>
        <a:lstStyle/>
        <a:p>
          <a:endParaRPr lang="en-IN"/>
        </a:p>
      </dgm:t>
    </dgm:pt>
    <dgm:pt modelId="{8CD6CA24-6E05-489C-B1CD-4815ED5DFB71}" type="sibTrans" cxnId="{B31DA334-9F12-4C42-B616-28A9CD76ABAB}">
      <dgm:prSet/>
      <dgm:spPr/>
      <dgm:t>
        <a:bodyPr/>
        <a:lstStyle/>
        <a:p>
          <a:endParaRPr lang="en-IN"/>
        </a:p>
      </dgm:t>
    </dgm:pt>
    <dgm:pt modelId="{4E589C52-8F9A-4CA6-86D7-A4463A8F1393}">
      <dgm:prSet phldrT="[Text]"/>
      <dgm:spPr/>
      <dgm:t>
        <a:bodyPr/>
        <a:lstStyle/>
        <a:p>
          <a:r>
            <a:rPr lang="en-IN" b="1" i="0" dirty="0"/>
            <a:t>6</a:t>
          </a:r>
          <a:br>
            <a:rPr lang="en-IN" b="1" i="0" dirty="0"/>
          </a:br>
          <a:r>
            <a:rPr lang="en-IN" b="1" i="0" dirty="0"/>
            <a:t>User - Interface</a:t>
          </a:r>
          <a:r>
            <a:rPr lang="en-IN" b="0" i="0" dirty="0"/>
            <a:t> </a:t>
          </a:r>
          <a:endParaRPr lang="en-IN" dirty="0"/>
        </a:p>
      </dgm:t>
    </dgm:pt>
    <dgm:pt modelId="{9687538A-C642-4B25-A79E-CF075911DCC5}" type="parTrans" cxnId="{863DB98C-1ABE-45FB-886C-6E4D8EFF796B}">
      <dgm:prSet/>
      <dgm:spPr/>
      <dgm:t>
        <a:bodyPr/>
        <a:lstStyle/>
        <a:p>
          <a:endParaRPr lang="en-IN"/>
        </a:p>
      </dgm:t>
    </dgm:pt>
    <dgm:pt modelId="{0970D40F-3DC0-42BB-BD01-94FFBFA018AC}" type="sibTrans" cxnId="{863DB98C-1ABE-45FB-886C-6E4D8EFF796B}">
      <dgm:prSet/>
      <dgm:spPr/>
      <dgm:t>
        <a:bodyPr/>
        <a:lstStyle/>
        <a:p>
          <a:endParaRPr lang="en-IN"/>
        </a:p>
      </dgm:t>
    </dgm:pt>
    <dgm:pt modelId="{B648721D-4884-43ED-A6B3-8C3E634E13D7}">
      <dgm:prSet phldrT="[Text]"/>
      <dgm:spPr/>
      <dgm:t>
        <a:bodyPr/>
        <a:lstStyle/>
        <a:p>
          <a:r>
            <a:rPr lang="en-GB" dirty="0"/>
            <a:t>4</a:t>
          </a:r>
          <a:br>
            <a:rPr lang="en-GB" dirty="0"/>
          </a:br>
          <a:r>
            <a:rPr lang="en-GB" dirty="0"/>
            <a:t>Connectivity</a:t>
          </a:r>
          <a:endParaRPr lang="en-IN" dirty="0"/>
        </a:p>
      </dgm:t>
    </dgm:pt>
    <dgm:pt modelId="{2911A047-C30D-448F-AE35-11CE023E2E2B}" type="parTrans" cxnId="{922E741E-6CCA-418E-8B8B-82EA9B6D27F0}">
      <dgm:prSet/>
      <dgm:spPr/>
      <dgm:t>
        <a:bodyPr/>
        <a:lstStyle/>
        <a:p>
          <a:endParaRPr lang="en-IN"/>
        </a:p>
      </dgm:t>
    </dgm:pt>
    <dgm:pt modelId="{9BC99BF6-970E-4528-8686-D706EF34BCCC}" type="sibTrans" cxnId="{922E741E-6CCA-418E-8B8B-82EA9B6D27F0}">
      <dgm:prSet/>
      <dgm:spPr/>
      <dgm:t>
        <a:bodyPr/>
        <a:lstStyle/>
        <a:p>
          <a:endParaRPr lang="en-IN"/>
        </a:p>
      </dgm:t>
    </dgm:pt>
    <dgm:pt modelId="{87FC5BE8-D52E-4BD2-923D-B49B89CBD60C}" type="pres">
      <dgm:prSet presAssocID="{343BE46B-C81A-4404-87E8-65C5DCE3EC80}" presName="cycle" presStyleCnt="0">
        <dgm:presLayoutVars>
          <dgm:dir/>
          <dgm:resizeHandles val="exact"/>
        </dgm:presLayoutVars>
      </dgm:prSet>
      <dgm:spPr/>
      <dgm:t>
        <a:bodyPr/>
        <a:lstStyle/>
        <a:p>
          <a:endParaRPr lang="en-IN"/>
        </a:p>
      </dgm:t>
    </dgm:pt>
    <dgm:pt modelId="{947B470A-BA69-4833-9D97-80B89A05B791}" type="pres">
      <dgm:prSet presAssocID="{CA0B9BBD-5C9B-4705-9828-EDC009FDD9F0}" presName="node" presStyleLbl="node1" presStyleIdx="0" presStyleCnt="6">
        <dgm:presLayoutVars>
          <dgm:bulletEnabled val="1"/>
        </dgm:presLayoutVars>
      </dgm:prSet>
      <dgm:spPr/>
      <dgm:t>
        <a:bodyPr/>
        <a:lstStyle/>
        <a:p>
          <a:endParaRPr lang="en-IN"/>
        </a:p>
      </dgm:t>
    </dgm:pt>
    <dgm:pt modelId="{FB1BCBD9-5517-448A-BD93-068151464B96}" type="pres">
      <dgm:prSet presAssocID="{91CB96ED-05C7-48C1-AC10-F18078E7C321}" presName="sibTrans" presStyleLbl="sibTrans2D1" presStyleIdx="0" presStyleCnt="6"/>
      <dgm:spPr/>
      <dgm:t>
        <a:bodyPr/>
        <a:lstStyle/>
        <a:p>
          <a:endParaRPr lang="en-IN"/>
        </a:p>
      </dgm:t>
    </dgm:pt>
    <dgm:pt modelId="{D80E702B-37B0-490F-B461-3749FF80F5D9}" type="pres">
      <dgm:prSet presAssocID="{91CB96ED-05C7-48C1-AC10-F18078E7C321}" presName="connectorText" presStyleLbl="sibTrans2D1" presStyleIdx="0" presStyleCnt="6"/>
      <dgm:spPr/>
      <dgm:t>
        <a:bodyPr/>
        <a:lstStyle/>
        <a:p>
          <a:endParaRPr lang="en-IN"/>
        </a:p>
      </dgm:t>
    </dgm:pt>
    <dgm:pt modelId="{0B05F747-E6BF-46C6-B44B-10C0D4EBF27A}" type="pres">
      <dgm:prSet presAssocID="{C3DEFEC8-FDCF-456C-947D-4528644F0CB5}" presName="node" presStyleLbl="node1" presStyleIdx="1" presStyleCnt="6">
        <dgm:presLayoutVars>
          <dgm:bulletEnabled val="1"/>
        </dgm:presLayoutVars>
      </dgm:prSet>
      <dgm:spPr/>
      <dgm:t>
        <a:bodyPr/>
        <a:lstStyle/>
        <a:p>
          <a:endParaRPr lang="en-IN"/>
        </a:p>
      </dgm:t>
    </dgm:pt>
    <dgm:pt modelId="{3A67BA2B-5E11-457D-90A3-0EB2B1899242}" type="pres">
      <dgm:prSet presAssocID="{FE602903-A4EA-44B8-B5E2-34E14A84F918}" presName="sibTrans" presStyleLbl="sibTrans2D1" presStyleIdx="1" presStyleCnt="6"/>
      <dgm:spPr/>
      <dgm:t>
        <a:bodyPr/>
        <a:lstStyle/>
        <a:p>
          <a:endParaRPr lang="en-IN"/>
        </a:p>
      </dgm:t>
    </dgm:pt>
    <dgm:pt modelId="{7D518D3B-6639-439F-9645-F673050DEBE9}" type="pres">
      <dgm:prSet presAssocID="{FE602903-A4EA-44B8-B5E2-34E14A84F918}" presName="connectorText" presStyleLbl="sibTrans2D1" presStyleIdx="1" presStyleCnt="6"/>
      <dgm:spPr/>
      <dgm:t>
        <a:bodyPr/>
        <a:lstStyle/>
        <a:p>
          <a:endParaRPr lang="en-IN"/>
        </a:p>
      </dgm:t>
    </dgm:pt>
    <dgm:pt modelId="{C95619F6-07AC-489C-985A-EAB668AF8E20}" type="pres">
      <dgm:prSet presAssocID="{90F065A4-8619-41F5-97FF-ADF0C2268264}" presName="node" presStyleLbl="node1" presStyleIdx="2" presStyleCnt="6">
        <dgm:presLayoutVars>
          <dgm:bulletEnabled val="1"/>
        </dgm:presLayoutVars>
      </dgm:prSet>
      <dgm:spPr/>
      <dgm:t>
        <a:bodyPr/>
        <a:lstStyle/>
        <a:p>
          <a:endParaRPr lang="en-IN"/>
        </a:p>
      </dgm:t>
    </dgm:pt>
    <dgm:pt modelId="{EA9AE254-B011-47B8-A0BC-B367D3385D92}" type="pres">
      <dgm:prSet presAssocID="{4A7587D8-3648-43D1-ACB9-9309377EA833}" presName="sibTrans" presStyleLbl="sibTrans2D1" presStyleIdx="2" presStyleCnt="6"/>
      <dgm:spPr/>
      <dgm:t>
        <a:bodyPr/>
        <a:lstStyle/>
        <a:p>
          <a:endParaRPr lang="en-IN"/>
        </a:p>
      </dgm:t>
    </dgm:pt>
    <dgm:pt modelId="{D54E92BE-92FF-4A10-B50F-B1413C9D7EE3}" type="pres">
      <dgm:prSet presAssocID="{4A7587D8-3648-43D1-ACB9-9309377EA833}" presName="connectorText" presStyleLbl="sibTrans2D1" presStyleIdx="2" presStyleCnt="6"/>
      <dgm:spPr/>
      <dgm:t>
        <a:bodyPr/>
        <a:lstStyle/>
        <a:p>
          <a:endParaRPr lang="en-IN"/>
        </a:p>
      </dgm:t>
    </dgm:pt>
    <dgm:pt modelId="{FB172B5B-7748-43EF-9443-3F110278956E}" type="pres">
      <dgm:prSet presAssocID="{B648721D-4884-43ED-A6B3-8C3E634E13D7}" presName="node" presStyleLbl="node1" presStyleIdx="3" presStyleCnt="6">
        <dgm:presLayoutVars>
          <dgm:bulletEnabled val="1"/>
        </dgm:presLayoutVars>
      </dgm:prSet>
      <dgm:spPr/>
      <dgm:t>
        <a:bodyPr/>
        <a:lstStyle/>
        <a:p>
          <a:endParaRPr lang="en-IN"/>
        </a:p>
      </dgm:t>
    </dgm:pt>
    <dgm:pt modelId="{5963C62A-95E5-4348-8EE6-4D67E56FB0C7}" type="pres">
      <dgm:prSet presAssocID="{9BC99BF6-970E-4528-8686-D706EF34BCCC}" presName="sibTrans" presStyleLbl="sibTrans2D1" presStyleIdx="3" presStyleCnt="6"/>
      <dgm:spPr/>
      <dgm:t>
        <a:bodyPr/>
        <a:lstStyle/>
        <a:p>
          <a:endParaRPr lang="en-IN"/>
        </a:p>
      </dgm:t>
    </dgm:pt>
    <dgm:pt modelId="{65A924E6-34AD-4BFB-8855-BCD213F30648}" type="pres">
      <dgm:prSet presAssocID="{9BC99BF6-970E-4528-8686-D706EF34BCCC}" presName="connectorText" presStyleLbl="sibTrans2D1" presStyleIdx="3" presStyleCnt="6"/>
      <dgm:spPr/>
      <dgm:t>
        <a:bodyPr/>
        <a:lstStyle/>
        <a:p>
          <a:endParaRPr lang="en-IN"/>
        </a:p>
      </dgm:t>
    </dgm:pt>
    <dgm:pt modelId="{453A4D40-2539-4B87-87F5-BCCB2CB1A495}" type="pres">
      <dgm:prSet presAssocID="{AE779BA0-9B43-434D-ABC4-5484A233A6AD}" presName="node" presStyleLbl="node1" presStyleIdx="4" presStyleCnt="6">
        <dgm:presLayoutVars>
          <dgm:bulletEnabled val="1"/>
        </dgm:presLayoutVars>
      </dgm:prSet>
      <dgm:spPr/>
      <dgm:t>
        <a:bodyPr/>
        <a:lstStyle/>
        <a:p>
          <a:endParaRPr lang="en-IN"/>
        </a:p>
      </dgm:t>
    </dgm:pt>
    <dgm:pt modelId="{6A18EDA0-75B4-4DB2-AB4F-C6EC710BF7BC}" type="pres">
      <dgm:prSet presAssocID="{8CD6CA24-6E05-489C-B1CD-4815ED5DFB71}" presName="sibTrans" presStyleLbl="sibTrans2D1" presStyleIdx="4" presStyleCnt="6"/>
      <dgm:spPr/>
      <dgm:t>
        <a:bodyPr/>
        <a:lstStyle/>
        <a:p>
          <a:endParaRPr lang="en-IN"/>
        </a:p>
      </dgm:t>
    </dgm:pt>
    <dgm:pt modelId="{91EFB29B-1CAD-44C9-9A15-A90326F64548}" type="pres">
      <dgm:prSet presAssocID="{8CD6CA24-6E05-489C-B1CD-4815ED5DFB71}" presName="connectorText" presStyleLbl="sibTrans2D1" presStyleIdx="4" presStyleCnt="6"/>
      <dgm:spPr/>
      <dgm:t>
        <a:bodyPr/>
        <a:lstStyle/>
        <a:p>
          <a:endParaRPr lang="en-IN"/>
        </a:p>
      </dgm:t>
    </dgm:pt>
    <dgm:pt modelId="{C1C9B915-5424-4D58-9127-DE88ECE167EE}" type="pres">
      <dgm:prSet presAssocID="{4E589C52-8F9A-4CA6-86D7-A4463A8F1393}" presName="node" presStyleLbl="node1" presStyleIdx="5" presStyleCnt="6">
        <dgm:presLayoutVars>
          <dgm:bulletEnabled val="1"/>
        </dgm:presLayoutVars>
      </dgm:prSet>
      <dgm:spPr/>
      <dgm:t>
        <a:bodyPr/>
        <a:lstStyle/>
        <a:p>
          <a:endParaRPr lang="en-IN"/>
        </a:p>
      </dgm:t>
    </dgm:pt>
    <dgm:pt modelId="{4BB44726-3608-4939-84CA-CD93B1DDF5BE}" type="pres">
      <dgm:prSet presAssocID="{0970D40F-3DC0-42BB-BD01-94FFBFA018AC}" presName="sibTrans" presStyleLbl="sibTrans2D1" presStyleIdx="5" presStyleCnt="6"/>
      <dgm:spPr/>
      <dgm:t>
        <a:bodyPr/>
        <a:lstStyle/>
        <a:p>
          <a:endParaRPr lang="en-IN"/>
        </a:p>
      </dgm:t>
    </dgm:pt>
    <dgm:pt modelId="{77D5309F-EBE6-4220-9CC2-9D6C3FFCAC57}" type="pres">
      <dgm:prSet presAssocID="{0970D40F-3DC0-42BB-BD01-94FFBFA018AC}" presName="connectorText" presStyleLbl="sibTrans2D1" presStyleIdx="5" presStyleCnt="6"/>
      <dgm:spPr/>
      <dgm:t>
        <a:bodyPr/>
        <a:lstStyle/>
        <a:p>
          <a:endParaRPr lang="en-IN"/>
        </a:p>
      </dgm:t>
    </dgm:pt>
  </dgm:ptLst>
  <dgm:cxnLst>
    <dgm:cxn modelId="{B31DA334-9F12-4C42-B616-28A9CD76ABAB}" srcId="{343BE46B-C81A-4404-87E8-65C5DCE3EC80}" destId="{AE779BA0-9B43-434D-ABC4-5484A233A6AD}" srcOrd="4" destOrd="0" parTransId="{C996A745-D9FD-457E-91C0-405CA44EF329}" sibTransId="{8CD6CA24-6E05-489C-B1CD-4815ED5DFB71}"/>
    <dgm:cxn modelId="{6314B9B9-B825-4D53-BBBB-C4D2E312D2CE}" type="presOf" srcId="{CA0B9BBD-5C9B-4705-9828-EDC009FDD9F0}" destId="{947B470A-BA69-4833-9D97-80B89A05B791}" srcOrd="0" destOrd="0" presId="urn:microsoft.com/office/officeart/2005/8/layout/cycle2"/>
    <dgm:cxn modelId="{B3781B44-CC5F-49E1-B475-651C88480BBD}" type="presOf" srcId="{8CD6CA24-6E05-489C-B1CD-4815ED5DFB71}" destId="{91EFB29B-1CAD-44C9-9A15-A90326F64548}" srcOrd="1" destOrd="0" presId="urn:microsoft.com/office/officeart/2005/8/layout/cycle2"/>
    <dgm:cxn modelId="{E7E3287E-005B-4C70-A4F7-2ED75D6D057E}" srcId="{343BE46B-C81A-4404-87E8-65C5DCE3EC80}" destId="{CA0B9BBD-5C9B-4705-9828-EDC009FDD9F0}" srcOrd="0" destOrd="0" parTransId="{E6F1C748-BADF-4487-9F17-AF33FD4A09FA}" sibTransId="{91CB96ED-05C7-48C1-AC10-F18078E7C321}"/>
    <dgm:cxn modelId="{60C4A597-26C5-4896-929E-F25F605CE452}" type="presOf" srcId="{0970D40F-3DC0-42BB-BD01-94FFBFA018AC}" destId="{77D5309F-EBE6-4220-9CC2-9D6C3FFCAC57}" srcOrd="1" destOrd="0" presId="urn:microsoft.com/office/officeart/2005/8/layout/cycle2"/>
    <dgm:cxn modelId="{FDDD1D04-0D62-4ECB-9D95-E3728817B397}" type="presOf" srcId="{90F065A4-8619-41F5-97FF-ADF0C2268264}" destId="{C95619F6-07AC-489C-985A-EAB668AF8E20}" srcOrd="0" destOrd="0" presId="urn:microsoft.com/office/officeart/2005/8/layout/cycle2"/>
    <dgm:cxn modelId="{C6906999-036B-4C18-8FA2-5A2FF494578D}" type="presOf" srcId="{343BE46B-C81A-4404-87E8-65C5DCE3EC80}" destId="{87FC5BE8-D52E-4BD2-923D-B49B89CBD60C}" srcOrd="0" destOrd="0" presId="urn:microsoft.com/office/officeart/2005/8/layout/cycle2"/>
    <dgm:cxn modelId="{8D7C124D-2DA0-4634-B007-C819CFBF8253}" type="presOf" srcId="{9BC99BF6-970E-4528-8686-D706EF34BCCC}" destId="{65A924E6-34AD-4BFB-8855-BCD213F30648}" srcOrd="1" destOrd="0" presId="urn:microsoft.com/office/officeart/2005/8/layout/cycle2"/>
    <dgm:cxn modelId="{F2D77A55-E773-42CA-A7C4-5839A99B9D20}" type="presOf" srcId="{91CB96ED-05C7-48C1-AC10-F18078E7C321}" destId="{FB1BCBD9-5517-448A-BD93-068151464B96}" srcOrd="0" destOrd="0" presId="urn:microsoft.com/office/officeart/2005/8/layout/cycle2"/>
    <dgm:cxn modelId="{719B08B9-CB5F-41D9-A735-B79280183BC8}" srcId="{343BE46B-C81A-4404-87E8-65C5DCE3EC80}" destId="{90F065A4-8619-41F5-97FF-ADF0C2268264}" srcOrd="2" destOrd="0" parTransId="{A60B9092-D05A-4B09-BDD9-E542255BA1E1}" sibTransId="{4A7587D8-3648-43D1-ACB9-9309377EA833}"/>
    <dgm:cxn modelId="{DF35E03B-E759-4FAD-96B3-EF9D6DF425C9}" srcId="{343BE46B-C81A-4404-87E8-65C5DCE3EC80}" destId="{C3DEFEC8-FDCF-456C-947D-4528644F0CB5}" srcOrd="1" destOrd="0" parTransId="{EE13FB84-A3FA-4EF8-BB5D-9B1D569D089B}" sibTransId="{FE602903-A4EA-44B8-B5E2-34E14A84F918}"/>
    <dgm:cxn modelId="{863DB98C-1ABE-45FB-886C-6E4D8EFF796B}" srcId="{343BE46B-C81A-4404-87E8-65C5DCE3EC80}" destId="{4E589C52-8F9A-4CA6-86D7-A4463A8F1393}" srcOrd="5" destOrd="0" parTransId="{9687538A-C642-4B25-A79E-CF075911DCC5}" sibTransId="{0970D40F-3DC0-42BB-BD01-94FFBFA018AC}"/>
    <dgm:cxn modelId="{2BD29D89-C947-4BE0-BCE5-851B25A5CDFE}" type="presOf" srcId="{8CD6CA24-6E05-489C-B1CD-4815ED5DFB71}" destId="{6A18EDA0-75B4-4DB2-AB4F-C6EC710BF7BC}" srcOrd="0" destOrd="0" presId="urn:microsoft.com/office/officeart/2005/8/layout/cycle2"/>
    <dgm:cxn modelId="{922E741E-6CCA-418E-8B8B-82EA9B6D27F0}" srcId="{343BE46B-C81A-4404-87E8-65C5DCE3EC80}" destId="{B648721D-4884-43ED-A6B3-8C3E634E13D7}" srcOrd="3" destOrd="0" parTransId="{2911A047-C30D-448F-AE35-11CE023E2E2B}" sibTransId="{9BC99BF6-970E-4528-8686-D706EF34BCCC}"/>
    <dgm:cxn modelId="{94236593-1CD6-435E-A773-D92DF93E6DB6}" type="presOf" srcId="{4A7587D8-3648-43D1-ACB9-9309377EA833}" destId="{EA9AE254-B011-47B8-A0BC-B367D3385D92}" srcOrd="0" destOrd="0" presId="urn:microsoft.com/office/officeart/2005/8/layout/cycle2"/>
    <dgm:cxn modelId="{73C62F70-6B3D-494F-B017-C36B24619989}" type="presOf" srcId="{0970D40F-3DC0-42BB-BD01-94FFBFA018AC}" destId="{4BB44726-3608-4939-84CA-CD93B1DDF5BE}" srcOrd="0" destOrd="0" presId="urn:microsoft.com/office/officeart/2005/8/layout/cycle2"/>
    <dgm:cxn modelId="{B5E45DB7-D3E6-4AA1-954F-AC314A3F9EB9}" type="presOf" srcId="{C3DEFEC8-FDCF-456C-947D-4528644F0CB5}" destId="{0B05F747-E6BF-46C6-B44B-10C0D4EBF27A}" srcOrd="0" destOrd="0" presId="urn:microsoft.com/office/officeart/2005/8/layout/cycle2"/>
    <dgm:cxn modelId="{D3CFB75B-50A6-44A0-8C1B-C2F15170638B}" type="presOf" srcId="{9BC99BF6-970E-4528-8686-D706EF34BCCC}" destId="{5963C62A-95E5-4348-8EE6-4D67E56FB0C7}" srcOrd="0" destOrd="0" presId="urn:microsoft.com/office/officeart/2005/8/layout/cycle2"/>
    <dgm:cxn modelId="{0E7E900B-D2D2-4EE0-A979-1C274B11A780}" type="presOf" srcId="{FE602903-A4EA-44B8-B5E2-34E14A84F918}" destId="{3A67BA2B-5E11-457D-90A3-0EB2B1899242}" srcOrd="0" destOrd="0" presId="urn:microsoft.com/office/officeart/2005/8/layout/cycle2"/>
    <dgm:cxn modelId="{4996227F-34E4-4AEC-B173-2A733AD3EE4C}" type="presOf" srcId="{4E589C52-8F9A-4CA6-86D7-A4463A8F1393}" destId="{C1C9B915-5424-4D58-9127-DE88ECE167EE}" srcOrd="0" destOrd="0" presId="urn:microsoft.com/office/officeart/2005/8/layout/cycle2"/>
    <dgm:cxn modelId="{7AD951DA-DCF1-4738-9D81-C628269485D0}" type="presOf" srcId="{91CB96ED-05C7-48C1-AC10-F18078E7C321}" destId="{D80E702B-37B0-490F-B461-3749FF80F5D9}" srcOrd="1" destOrd="0" presId="urn:microsoft.com/office/officeart/2005/8/layout/cycle2"/>
    <dgm:cxn modelId="{5F5B860A-56BF-4A51-AECB-4A9152C0280F}" type="presOf" srcId="{B648721D-4884-43ED-A6B3-8C3E634E13D7}" destId="{FB172B5B-7748-43EF-9443-3F110278956E}" srcOrd="0" destOrd="0" presId="urn:microsoft.com/office/officeart/2005/8/layout/cycle2"/>
    <dgm:cxn modelId="{FF8F740F-5786-4032-A97B-E55DC37F3E5E}" type="presOf" srcId="{FE602903-A4EA-44B8-B5E2-34E14A84F918}" destId="{7D518D3B-6639-439F-9645-F673050DEBE9}" srcOrd="1" destOrd="0" presId="urn:microsoft.com/office/officeart/2005/8/layout/cycle2"/>
    <dgm:cxn modelId="{B5EEC7F3-0E18-41B4-B599-67B20C95BC67}" type="presOf" srcId="{AE779BA0-9B43-434D-ABC4-5484A233A6AD}" destId="{453A4D40-2539-4B87-87F5-BCCB2CB1A495}" srcOrd="0" destOrd="0" presId="urn:microsoft.com/office/officeart/2005/8/layout/cycle2"/>
    <dgm:cxn modelId="{DC133F2E-A3C9-47EA-B391-D4DF182320E0}" type="presOf" srcId="{4A7587D8-3648-43D1-ACB9-9309377EA833}" destId="{D54E92BE-92FF-4A10-B50F-B1413C9D7EE3}" srcOrd="1" destOrd="0" presId="urn:microsoft.com/office/officeart/2005/8/layout/cycle2"/>
    <dgm:cxn modelId="{48BA0388-683D-47B5-9C99-C76DE9A70930}" type="presParOf" srcId="{87FC5BE8-D52E-4BD2-923D-B49B89CBD60C}" destId="{947B470A-BA69-4833-9D97-80B89A05B791}" srcOrd="0" destOrd="0" presId="urn:microsoft.com/office/officeart/2005/8/layout/cycle2"/>
    <dgm:cxn modelId="{17FDE5A2-B8E9-40D4-BA31-44A7163EB571}" type="presParOf" srcId="{87FC5BE8-D52E-4BD2-923D-B49B89CBD60C}" destId="{FB1BCBD9-5517-448A-BD93-068151464B96}" srcOrd="1" destOrd="0" presId="urn:microsoft.com/office/officeart/2005/8/layout/cycle2"/>
    <dgm:cxn modelId="{97F1AFE8-7E6D-4E8B-8E52-5D408660E63F}" type="presParOf" srcId="{FB1BCBD9-5517-448A-BD93-068151464B96}" destId="{D80E702B-37B0-490F-B461-3749FF80F5D9}" srcOrd="0" destOrd="0" presId="urn:microsoft.com/office/officeart/2005/8/layout/cycle2"/>
    <dgm:cxn modelId="{C089A732-359C-4A5C-9549-522496723D00}" type="presParOf" srcId="{87FC5BE8-D52E-4BD2-923D-B49B89CBD60C}" destId="{0B05F747-E6BF-46C6-B44B-10C0D4EBF27A}" srcOrd="2" destOrd="0" presId="urn:microsoft.com/office/officeart/2005/8/layout/cycle2"/>
    <dgm:cxn modelId="{9C6927B3-C5C8-49DD-8E21-3A513BCB27AF}" type="presParOf" srcId="{87FC5BE8-D52E-4BD2-923D-B49B89CBD60C}" destId="{3A67BA2B-5E11-457D-90A3-0EB2B1899242}" srcOrd="3" destOrd="0" presId="urn:microsoft.com/office/officeart/2005/8/layout/cycle2"/>
    <dgm:cxn modelId="{C367DCF9-2E25-418F-959A-51C9C06605A7}" type="presParOf" srcId="{3A67BA2B-5E11-457D-90A3-0EB2B1899242}" destId="{7D518D3B-6639-439F-9645-F673050DEBE9}" srcOrd="0" destOrd="0" presId="urn:microsoft.com/office/officeart/2005/8/layout/cycle2"/>
    <dgm:cxn modelId="{C2B150A1-3801-4E45-86DB-DD1844E057B7}" type="presParOf" srcId="{87FC5BE8-D52E-4BD2-923D-B49B89CBD60C}" destId="{C95619F6-07AC-489C-985A-EAB668AF8E20}" srcOrd="4" destOrd="0" presId="urn:microsoft.com/office/officeart/2005/8/layout/cycle2"/>
    <dgm:cxn modelId="{268726B5-1356-46DA-B04C-83A8498D824C}" type="presParOf" srcId="{87FC5BE8-D52E-4BD2-923D-B49B89CBD60C}" destId="{EA9AE254-B011-47B8-A0BC-B367D3385D92}" srcOrd="5" destOrd="0" presId="urn:microsoft.com/office/officeart/2005/8/layout/cycle2"/>
    <dgm:cxn modelId="{395A5F16-0776-42F5-B22A-371A43608FCA}" type="presParOf" srcId="{EA9AE254-B011-47B8-A0BC-B367D3385D92}" destId="{D54E92BE-92FF-4A10-B50F-B1413C9D7EE3}" srcOrd="0" destOrd="0" presId="urn:microsoft.com/office/officeart/2005/8/layout/cycle2"/>
    <dgm:cxn modelId="{5F001200-9EDD-4C38-989C-857226BBCCEA}" type="presParOf" srcId="{87FC5BE8-D52E-4BD2-923D-B49B89CBD60C}" destId="{FB172B5B-7748-43EF-9443-3F110278956E}" srcOrd="6" destOrd="0" presId="urn:microsoft.com/office/officeart/2005/8/layout/cycle2"/>
    <dgm:cxn modelId="{2F475D4C-ECA0-48D5-8E26-31ECBA3EBD88}" type="presParOf" srcId="{87FC5BE8-D52E-4BD2-923D-B49B89CBD60C}" destId="{5963C62A-95E5-4348-8EE6-4D67E56FB0C7}" srcOrd="7" destOrd="0" presId="urn:microsoft.com/office/officeart/2005/8/layout/cycle2"/>
    <dgm:cxn modelId="{6B98108A-D037-4F50-BA29-5E70B17BF4EC}" type="presParOf" srcId="{5963C62A-95E5-4348-8EE6-4D67E56FB0C7}" destId="{65A924E6-34AD-4BFB-8855-BCD213F30648}" srcOrd="0" destOrd="0" presId="urn:microsoft.com/office/officeart/2005/8/layout/cycle2"/>
    <dgm:cxn modelId="{754741A5-D94A-4A90-8A5C-BCDBAE3AE93A}" type="presParOf" srcId="{87FC5BE8-D52E-4BD2-923D-B49B89CBD60C}" destId="{453A4D40-2539-4B87-87F5-BCCB2CB1A495}" srcOrd="8" destOrd="0" presId="urn:microsoft.com/office/officeart/2005/8/layout/cycle2"/>
    <dgm:cxn modelId="{EFC3EA08-786F-4DF9-854B-00703DD2CF87}" type="presParOf" srcId="{87FC5BE8-D52E-4BD2-923D-B49B89CBD60C}" destId="{6A18EDA0-75B4-4DB2-AB4F-C6EC710BF7BC}" srcOrd="9" destOrd="0" presId="urn:microsoft.com/office/officeart/2005/8/layout/cycle2"/>
    <dgm:cxn modelId="{334CDD6E-28F1-4DF4-B58B-78CD79CB2BE4}" type="presParOf" srcId="{6A18EDA0-75B4-4DB2-AB4F-C6EC710BF7BC}" destId="{91EFB29B-1CAD-44C9-9A15-A90326F64548}" srcOrd="0" destOrd="0" presId="urn:microsoft.com/office/officeart/2005/8/layout/cycle2"/>
    <dgm:cxn modelId="{49A40475-3E7B-46A7-BAD8-D5DA6CACAEC7}" type="presParOf" srcId="{87FC5BE8-D52E-4BD2-923D-B49B89CBD60C}" destId="{C1C9B915-5424-4D58-9127-DE88ECE167EE}" srcOrd="10" destOrd="0" presId="urn:microsoft.com/office/officeart/2005/8/layout/cycle2"/>
    <dgm:cxn modelId="{510AC2C2-6075-4CB3-B8A7-E9C15CF7E048}" type="presParOf" srcId="{87FC5BE8-D52E-4BD2-923D-B49B89CBD60C}" destId="{4BB44726-3608-4939-84CA-CD93B1DDF5BE}" srcOrd="11" destOrd="0" presId="urn:microsoft.com/office/officeart/2005/8/layout/cycle2"/>
    <dgm:cxn modelId="{046944CB-21F6-4FBA-8824-2A16C79DFADA}" type="presParOf" srcId="{4BB44726-3608-4939-84CA-CD93B1DDF5BE}" destId="{77D5309F-EBE6-4220-9CC2-9D6C3FFCAC57}"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767FC9-04CF-4B24-9F81-0BBDC38B5226}" type="doc">
      <dgm:prSet loTypeId="urn:microsoft.com/office/officeart/2008/layout/HalfCircleOrganizationChart" loCatId="hierarchy" qsTypeId="urn:microsoft.com/office/officeart/2005/8/quickstyle/simple1" qsCatId="simple" csTypeId="urn:microsoft.com/office/officeart/2005/8/colors/colorful4" csCatId="colorful" phldr="1"/>
      <dgm:spPr/>
      <dgm:t>
        <a:bodyPr/>
        <a:lstStyle/>
        <a:p>
          <a:endParaRPr lang="en-IN"/>
        </a:p>
      </dgm:t>
    </dgm:pt>
    <dgm:pt modelId="{206B67FF-FF83-41D4-BDDF-A8E4AFF6C89C}">
      <dgm:prSet phldrT="[Text]"/>
      <dgm:spPr/>
      <dgm:t>
        <a:bodyPr/>
        <a:lstStyle/>
        <a:p>
          <a:r>
            <a:rPr lang="en-GB" dirty="0"/>
            <a:t>IoT Characteristics</a:t>
          </a:r>
          <a:endParaRPr lang="en-IN" dirty="0"/>
        </a:p>
      </dgm:t>
    </dgm:pt>
    <dgm:pt modelId="{DB60878B-C7CC-4B21-AEE2-DE2E7669D3A5}" type="parTrans" cxnId="{2FD57C45-49E0-4FBB-8363-74BB194C5BA7}">
      <dgm:prSet/>
      <dgm:spPr/>
      <dgm:t>
        <a:bodyPr/>
        <a:lstStyle/>
        <a:p>
          <a:endParaRPr lang="en-IN"/>
        </a:p>
      </dgm:t>
    </dgm:pt>
    <dgm:pt modelId="{CCDDA2A8-8917-4438-BF1C-F1B2FEC2D811}" type="sibTrans" cxnId="{2FD57C45-49E0-4FBB-8363-74BB194C5BA7}">
      <dgm:prSet/>
      <dgm:spPr/>
      <dgm:t>
        <a:bodyPr/>
        <a:lstStyle/>
        <a:p>
          <a:endParaRPr lang="en-IN"/>
        </a:p>
      </dgm:t>
    </dgm:pt>
    <dgm:pt modelId="{75B9B674-F789-4180-AFB0-130AB1C7F0F6}">
      <dgm:prSet phldrT="[Text]"/>
      <dgm:spPr/>
      <dgm:t>
        <a:bodyPr/>
        <a:lstStyle/>
        <a:p>
          <a:r>
            <a:rPr lang="en-GB" dirty="0"/>
            <a:t>Intelligence &amp; Identity</a:t>
          </a:r>
          <a:endParaRPr lang="en-IN" dirty="0"/>
        </a:p>
      </dgm:t>
    </dgm:pt>
    <dgm:pt modelId="{47EAF777-0ADA-4CCF-A718-3CF5D6E139A9}" type="parTrans" cxnId="{F2B17B2E-7BAF-49ED-A727-A5CD891EFCA7}">
      <dgm:prSet/>
      <dgm:spPr/>
      <dgm:t>
        <a:bodyPr/>
        <a:lstStyle/>
        <a:p>
          <a:endParaRPr lang="en-IN"/>
        </a:p>
      </dgm:t>
    </dgm:pt>
    <dgm:pt modelId="{57319974-7F33-46BA-AE94-7134E26481CD}" type="sibTrans" cxnId="{F2B17B2E-7BAF-49ED-A727-A5CD891EFCA7}">
      <dgm:prSet/>
      <dgm:spPr/>
      <dgm:t>
        <a:bodyPr/>
        <a:lstStyle/>
        <a:p>
          <a:endParaRPr lang="en-IN"/>
        </a:p>
      </dgm:t>
    </dgm:pt>
    <dgm:pt modelId="{BB20715E-A5B9-4189-A20C-EA82CE303A8C}">
      <dgm:prSet phldrT="[Text]"/>
      <dgm:spPr/>
      <dgm:t>
        <a:bodyPr/>
        <a:lstStyle/>
        <a:p>
          <a:r>
            <a:rPr lang="en-GB" dirty="0"/>
            <a:t>Scalability</a:t>
          </a:r>
          <a:endParaRPr lang="en-IN" dirty="0"/>
        </a:p>
      </dgm:t>
    </dgm:pt>
    <dgm:pt modelId="{C4044F39-A38A-4606-AE28-0C69E3BC3874}" type="parTrans" cxnId="{EFF10338-DE0C-42A5-A395-E75207050B13}">
      <dgm:prSet/>
      <dgm:spPr/>
      <dgm:t>
        <a:bodyPr/>
        <a:lstStyle/>
        <a:p>
          <a:endParaRPr lang="en-IN"/>
        </a:p>
      </dgm:t>
    </dgm:pt>
    <dgm:pt modelId="{1A706FE5-0C66-4AA9-A489-165BE234BB97}" type="sibTrans" cxnId="{EFF10338-DE0C-42A5-A395-E75207050B13}">
      <dgm:prSet/>
      <dgm:spPr/>
      <dgm:t>
        <a:bodyPr/>
        <a:lstStyle/>
        <a:p>
          <a:endParaRPr lang="en-IN"/>
        </a:p>
      </dgm:t>
    </dgm:pt>
    <dgm:pt modelId="{49E4F16A-2D98-476E-8BA8-CF08F812C0B4}">
      <dgm:prSet phldrT="[Text]"/>
      <dgm:spPr/>
      <dgm:t>
        <a:bodyPr/>
        <a:lstStyle/>
        <a:p>
          <a:r>
            <a:rPr lang="en-GB" dirty="0"/>
            <a:t>Dynamic and Self-Adapting</a:t>
          </a:r>
          <a:endParaRPr lang="en-IN" dirty="0"/>
        </a:p>
      </dgm:t>
    </dgm:pt>
    <dgm:pt modelId="{C468FB34-2D2F-454A-A48F-7B6D269B72A7}" type="parTrans" cxnId="{F57201F2-BC95-4125-9A6F-64D96F6145EB}">
      <dgm:prSet/>
      <dgm:spPr/>
      <dgm:t>
        <a:bodyPr/>
        <a:lstStyle/>
        <a:p>
          <a:endParaRPr lang="en-IN"/>
        </a:p>
      </dgm:t>
    </dgm:pt>
    <dgm:pt modelId="{18873B58-3891-40FF-BE9E-EBE873B2D49F}" type="sibTrans" cxnId="{F57201F2-BC95-4125-9A6F-64D96F6145EB}">
      <dgm:prSet/>
      <dgm:spPr/>
      <dgm:t>
        <a:bodyPr/>
        <a:lstStyle/>
        <a:p>
          <a:endParaRPr lang="en-IN"/>
        </a:p>
      </dgm:t>
    </dgm:pt>
    <dgm:pt modelId="{D25A4CAC-FBD4-4C94-B29D-3532BDCAF958}">
      <dgm:prSet phldrT="[Text]"/>
      <dgm:spPr/>
      <dgm:t>
        <a:bodyPr/>
        <a:lstStyle/>
        <a:p>
          <a:r>
            <a:rPr lang="en-GB" dirty="0"/>
            <a:t>Security / Safety</a:t>
          </a:r>
          <a:endParaRPr lang="en-IN" dirty="0"/>
        </a:p>
      </dgm:t>
    </dgm:pt>
    <dgm:pt modelId="{60A6F4CA-0396-43AD-99A0-3C08F57330A7}" type="parTrans" cxnId="{A04B8A33-D68A-48D8-AFE2-88AC47617BCE}">
      <dgm:prSet/>
      <dgm:spPr/>
      <dgm:t>
        <a:bodyPr/>
        <a:lstStyle/>
        <a:p>
          <a:endParaRPr lang="en-IN"/>
        </a:p>
      </dgm:t>
    </dgm:pt>
    <dgm:pt modelId="{03BCC8DA-506D-4AE9-84D3-170AABE95026}" type="sibTrans" cxnId="{A04B8A33-D68A-48D8-AFE2-88AC47617BCE}">
      <dgm:prSet/>
      <dgm:spPr/>
      <dgm:t>
        <a:bodyPr/>
        <a:lstStyle/>
        <a:p>
          <a:endParaRPr lang="en-IN"/>
        </a:p>
      </dgm:t>
    </dgm:pt>
    <dgm:pt modelId="{A16FB0C5-C1A6-4184-AE57-AFC56DE0EDB0}">
      <dgm:prSet phldrT="[Text]"/>
      <dgm:spPr/>
      <dgm:t>
        <a:bodyPr/>
        <a:lstStyle/>
        <a:p>
          <a:r>
            <a:rPr lang="en-GB" dirty="0"/>
            <a:t>Architecture</a:t>
          </a:r>
          <a:endParaRPr lang="en-IN" dirty="0"/>
        </a:p>
      </dgm:t>
    </dgm:pt>
    <dgm:pt modelId="{E5436295-D9C0-4975-A5D7-B9E9C981E95F}" type="parTrans" cxnId="{8F5A07E3-2A9C-4957-938B-967C247C3FF3}">
      <dgm:prSet/>
      <dgm:spPr/>
      <dgm:t>
        <a:bodyPr/>
        <a:lstStyle/>
        <a:p>
          <a:endParaRPr lang="en-IN"/>
        </a:p>
      </dgm:t>
    </dgm:pt>
    <dgm:pt modelId="{19DD1278-17A7-4BA1-BBC7-386A7EB71C7D}" type="sibTrans" cxnId="{8F5A07E3-2A9C-4957-938B-967C247C3FF3}">
      <dgm:prSet/>
      <dgm:spPr/>
      <dgm:t>
        <a:bodyPr/>
        <a:lstStyle/>
        <a:p>
          <a:endParaRPr lang="en-IN"/>
        </a:p>
      </dgm:t>
    </dgm:pt>
    <dgm:pt modelId="{49E97F1E-482B-4B74-BF33-98522FCD3CC7}" type="pres">
      <dgm:prSet presAssocID="{7C767FC9-04CF-4B24-9F81-0BBDC38B5226}" presName="Name0" presStyleCnt="0">
        <dgm:presLayoutVars>
          <dgm:orgChart val="1"/>
          <dgm:chPref val="1"/>
          <dgm:dir/>
          <dgm:animOne val="branch"/>
          <dgm:animLvl val="lvl"/>
          <dgm:resizeHandles/>
        </dgm:presLayoutVars>
      </dgm:prSet>
      <dgm:spPr/>
      <dgm:t>
        <a:bodyPr/>
        <a:lstStyle/>
        <a:p>
          <a:endParaRPr lang="en-IN"/>
        </a:p>
      </dgm:t>
    </dgm:pt>
    <dgm:pt modelId="{40092D9D-57D3-4213-AB74-28EF11A6C7FB}" type="pres">
      <dgm:prSet presAssocID="{206B67FF-FF83-41D4-BDDF-A8E4AFF6C89C}" presName="hierRoot1" presStyleCnt="0">
        <dgm:presLayoutVars>
          <dgm:hierBranch val="init"/>
        </dgm:presLayoutVars>
      </dgm:prSet>
      <dgm:spPr/>
    </dgm:pt>
    <dgm:pt modelId="{6989AE15-D5F5-463A-843A-2B58F01481B0}" type="pres">
      <dgm:prSet presAssocID="{206B67FF-FF83-41D4-BDDF-A8E4AFF6C89C}" presName="rootComposite1" presStyleCnt="0"/>
      <dgm:spPr/>
    </dgm:pt>
    <dgm:pt modelId="{8334727E-EFEB-40EB-977E-BA8D1018DA9D}" type="pres">
      <dgm:prSet presAssocID="{206B67FF-FF83-41D4-BDDF-A8E4AFF6C89C}" presName="rootText1" presStyleLbl="alignAcc1" presStyleIdx="0" presStyleCnt="0">
        <dgm:presLayoutVars>
          <dgm:chPref val="3"/>
        </dgm:presLayoutVars>
      </dgm:prSet>
      <dgm:spPr/>
      <dgm:t>
        <a:bodyPr/>
        <a:lstStyle/>
        <a:p>
          <a:endParaRPr lang="en-IN"/>
        </a:p>
      </dgm:t>
    </dgm:pt>
    <dgm:pt modelId="{9F330B60-5B6A-443B-8A5A-563A5BBE8AB3}" type="pres">
      <dgm:prSet presAssocID="{206B67FF-FF83-41D4-BDDF-A8E4AFF6C89C}" presName="topArc1" presStyleLbl="parChTrans1D1" presStyleIdx="0" presStyleCnt="12"/>
      <dgm:spPr/>
    </dgm:pt>
    <dgm:pt modelId="{FD464721-C85C-4876-A9BC-CA30A11BF78B}" type="pres">
      <dgm:prSet presAssocID="{206B67FF-FF83-41D4-BDDF-A8E4AFF6C89C}" presName="bottomArc1" presStyleLbl="parChTrans1D1" presStyleIdx="1" presStyleCnt="12"/>
      <dgm:spPr/>
    </dgm:pt>
    <dgm:pt modelId="{109EC812-02C3-48B0-A5BF-BDBDB8442F92}" type="pres">
      <dgm:prSet presAssocID="{206B67FF-FF83-41D4-BDDF-A8E4AFF6C89C}" presName="topConnNode1" presStyleLbl="node1" presStyleIdx="0" presStyleCnt="0"/>
      <dgm:spPr/>
      <dgm:t>
        <a:bodyPr/>
        <a:lstStyle/>
        <a:p>
          <a:endParaRPr lang="en-IN"/>
        </a:p>
      </dgm:t>
    </dgm:pt>
    <dgm:pt modelId="{B5CCCCAA-8552-4233-9F5E-63004B726D5F}" type="pres">
      <dgm:prSet presAssocID="{206B67FF-FF83-41D4-BDDF-A8E4AFF6C89C}" presName="hierChild2" presStyleCnt="0"/>
      <dgm:spPr/>
    </dgm:pt>
    <dgm:pt modelId="{2E267EB9-0450-4C29-8EC0-2F959FDB9711}" type="pres">
      <dgm:prSet presAssocID="{47EAF777-0ADA-4CCF-A718-3CF5D6E139A9}" presName="Name28" presStyleLbl="parChTrans1D2" presStyleIdx="0" presStyleCnt="5"/>
      <dgm:spPr/>
      <dgm:t>
        <a:bodyPr/>
        <a:lstStyle/>
        <a:p>
          <a:endParaRPr lang="en-IN"/>
        </a:p>
      </dgm:t>
    </dgm:pt>
    <dgm:pt modelId="{D47EE902-02D5-4929-997B-16B005AE67F3}" type="pres">
      <dgm:prSet presAssocID="{75B9B674-F789-4180-AFB0-130AB1C7F0F6}" presName="hierRoot2" presStyleCnt="0">
        <dgm:presLayoutVars>
          <dgm:hierBranch val="init"/>
        </dgm:presLayoutVars>
      </dgm:prSet>
      <dgm:spPr/>
    </dgm:pt>
    <dgm:pt modelId="{52CCD9C6-1747-40A2-A14A-E032EA7E4473}" type="pres">
      <dgm:prSet presAssocID="{75B9B674-F789-4180-AFB0-130AB1C7F0F6}" presName="rootComposite2" presStyleCnt="0"/>
      <dgm:spPr/>
    </dgm:pt>
    <dgm:pt modelId="{4C286262-20C1-4DBC-9442-E6823E4E8C13}" type="pres">
      <dgm:prSet presAssocID="{75B9B674-F789-4180-AFB0-130AB1C7F0F6}" presName="rootText2" presStyleLbl="alignAcc1" presStyleIdx="0" presStyleCnt="0">
        <dgm:presLayoutVars>
          <dgm:chPref val="3"/>
        </dgm:presLayoutVars>
      </dgm:prSet>
      <dgm:spPr/>
      <dgm:t>
        <a:bodyPr/>
        <a:lstStyle/>
        <a:p>
          <a:endParaRPr lang="en-IN"/>
        </a:p>
      </dgm:t>
    </dgm:pt>
    <dgm:pt modelId="{0218BD0E-063C-4A15-8B7C-0697E60CD578}" type="pres">
      <dgm:prSet presAssocID="{75B9B674-F789-4180-AFB0-130AB1C7F0F6}" presName="topArc2" presStyleLbl="parChTrans1D1" presStyleIdx="2" presStyleCnt="12"/>
      <dgm:spPr/>
    </dgm:pt>
    <dgm:pt modelId="{9E308B1F-9C9B-480C-BB93-AF009C12A63B}" type="pres">
      <dgm:prSet presAssocID="{75B9B674-F789-4180-AFB0-130AB1C7F0F6}" presName="bottomArc2" presStyleLbl="parChTrans1D1" presStyleIdx="3" presStyleCnt="12"/>
      <dgm:spPr/>
    </dgm:pt>
    <dgm:pt modelId="{42CF8C2D-4306-4326-8541-9F4F8A8AE776}" type="pres">
      <dgm:prSet presAssocID="{75B9B674-F789-4180-AFB0-130AB1C7F0F6}" presName="topConnNode2" presStyleLbl="node2" presStyleIdx="0" presStyleCnt="0"/>
      <dgm:spPr/>
      <dgm:t>
        <a:bodyPr/>
        <a:lstStyle/>
        <a:p>
          <a:endParaRPr lang="en-IN"/>
        </a:p>
      </dgm:t>
    </dgm:pt>
    <dgm:pt modelId="{0BD8CBD4-0EA0-4840-B2C9-D0B991950351}" type="pres">
      <dgm:prSet presAssocID="{75B9B674-F789-4180-AFB0-130AB1C7F0F6}" presName="hierChild4" presStyleCnt="0"/>
      <dgm:spPr/>
    </dgm:pt>
    <dgm:pt modelId="{1B034E0F-141A-44AA-9103-96CD7BC2E2D4}" type="pres">
      <dgm:prSet presAssocID="{75B9B674-F789-4180-AFB0-130AB1C7F0F6}" presName="hierChild5" presStyleCnt="0"/>
      <dgm:spPr/>
    </dgm:pt>
    <dgm:pt modelId="{1F3242AA-CBB6-4C2D-8172-8401007467B8}" type="pres">
      <dgm:prSet presAssocID="{C4044F39-A38A-4606-AE28-0C69E3BC3874}" presName="Name28" presStyleLbl="parChTrans1D2" presStyleIdx="1" presStyleCnt="5"/>
      <dgm:spPr/>
      <dgm:t>
        <a:bodyPr/>
        <a:lstStyle/>
        <a:p>
          <a:endParaRPr lang="en-IN"/>
        </a:p>
      </dgm:t>
    </dgm:pt>
    <dgm:pt modelId="{D98D52BF-9394-4EBD-8AFC-EE1F8833F294}" type="pres">
      <dgm:prSet presAssocID="{BB20715E-A5B9-4189-A20C-EA82CE303A8C}" presName="hierRoot2" presStyleCnt="0">
        <dgm:presLayoutVars>
          <dgm:hierBranch val="init"/>
        </dgm:presLayoutVars>
      </dgm:prSet>
      <dgm:spPr/>
    </dgm:pt>
    <dgm:pt modelId="{D22B831B-5245-4F10-AF1B-C573C4C03A5E}" type="pres">
      <dgm:prSet presAssocID="{BB20715E-A5B9-4189-A20C-EA82CE303A8C}" presName="rootComposite2" presStyleCnt="0"/>
      <dgm:spPr/>
    </dgm:pt>
    <dgm:pt modelId="{12E8AD7F-8C44-46C2-8C0C-CD27023DDB08}" type="pres">
      <dgm:prSet presAssocID="{BB20715E-A5B9-4189-A20C-EA82CE303A8C}" presName="rootText2" presStyleLbl="alignAcc1" presStyleIdx="0" presStyleCnt="0">
        <dgm:presLayoutVars>
          <dgm:chPref val="3"/>
        </dgm:presLayoutVars>
      </dgm:prSet>
      <dgm:spPr/>
      <dgm:t>
        <a:bodyPr/>
        <a:lstStyle/>
        <a:p>
          <a:endParaRPr lang="en-IN"/>
        </a:p>
      </dgm:t>
    </dgm:pt>
    <dgm:pt modelId="{AB6EA4D8-B401-472E-8640-9F1F1869630D}" type="pres">
      <dgm:prSet presAssocID="{BB20715E-A5B9-4189-A20C-EA82CE303A8C}" presName="topArc2" presStyleLbl="parChTrans1D1" presStyleIdx="4" presStyleCnt="12"/>
      <dgm:spPr/>
    </dgm:pt>
    <dgm:pt modelId="{64BC25C9-EDC5-48E9-B04B-82179A401244}" type="pres">
      <dgm:prSet presAssocID="{BB20715E-A5B9-4189-A20C-EA82CE303A8C}" presName="bottomArc2" presStyleLbl="parChTrans1D1" presStyleIdx="5" presStyleCnt="12"/>
      <dgm:spPr/>
    </dgm:pt>
    <dgm:pt modelId="{14362A37-0300-4837-970C-C763BFC3C036}" type="pres">
      <dgm:prSet presAssocID="{BB20715E-A5B9-4189-A20C-EA82CE303A8C}" presName="topConnNode2" presStyleLbl="node2" presStyleIdx="0" presStyleCnt="0"/>
      <dgm:spPr/>
      <dgm:t>
        <a:bodyPr/>
        <a:lstStyle/>
        <a:p>
          <a:endParaRPr lang="en-IN"/>
        </a:p>
      </dgm:t>
    </dgm:pt>
    <dgm:pt modelId="{9CE67AC6-908F-4B90-B49C-5C897F40EB97}" type="pres">
      <dgm:prSet presAssocID="{BB20715E-A5B9-4189-A20C-EA82CE303A8C}" presName="hierChild4" presStyleCnt="0"/>
      <dgm:spPr/>
    </dgm:pt>
    <dgm:pt modelId="{3F33430B-630E-4D94-BBD9-9C8D462F7A3E}" type="pres">
      <dgm:prSet presAssocID="{BB20715E-A5B9-4189-A20C-EA82CE303A8C}" presName="hierChild5" presStyleCnt="0"/>
      <dgm:spPr/>
    </dgm:pt>
    <dgm:pt modelId="{859C9A97-7204-4561-A020-689F8CC13891}" type="pres">
      <dgm:prSet presAssocID="{C468FB34-2D2F-454A-A48F-7B6D269B72A7}" presName="Name28" presStyleLbl="parChTrans1D2" presStyleIdx="2" presStyleCnt="5"/>
      <dgm:spPr/>
      <dgm:t>
        <a:bodyPr/>
        <a:lstStyle/>
        <a:p>
          <a:endParaRPr lang="en-IN"/>
        </a:p>
      </dgm:t>
    </dgm:pt>
    <dgm:pt modelId="{1D6D8CA4-CC1C-4D82-91CF-F15F1DEF0025}" type="pres">
      <dgm:prSet presAssocID="{49E4F16A-2D98-476E-8BA8-CF08F812C0B4}" presName="hierRoot2" presStyleCnt="0">
        <dgm:presLayoutVars>
          <dgm:hierBranch val="init"/>
        </dgm:presLayoutVars>
      </dgm:prSet>
      <dgm:spPr/>
    </dgm:pt>
    <dgm:pt modelId="{37F39374-6A76-4516-8942-5D6FB2AE0C1E}" type="pres">
      <dgm:prSet presAssocID="{49E4F16A-2D98-476E-8BA8-CF08F812C0B4}" presName="rootComposite2" presStyleCnt="0"/>
      <dgm:spPr/>
    </dgm:pt>
    <dgm:pt modelId="{1B4B521C-67C6-4017-BE8B-37F5DA75BBA6}" type="pres">
      <dgm:prSet presAssocID="{49E4F16A-2D98-476E-8BA8-CF08F812C0B4}" presName="rootText2" presStyleLbl="alignAcc1" presStyleIdx="0" presStyleCnt="0">
        <dgm:presLayoutVars>
          <dgm:chPref val="3"/>
        </dgm:presLayoutVars>
      </dgm:prSet>
      <dgm:spPr/>
      <dgm:t>
        <a:bodyPr/>
        <a:lstStyle/>
        <a:p>
          <a:endParaRPr lang="en-IN"/>
        </a:p>
      </dgm:t>
    </dgm:pt>
    <dgm:pt modelId="{6BC55196-6957-4B84-8DF2-F269315DF729}" type="pres">
      <dgm:prSet presAssocID="{49E4F16A-2D98-476E-8BA8-CF08F812C0B4}" presName="topArc2" presStyleLbl="parChTrans1D1" presStyleIdx="6" presStyleCnt="12"/>
      <dgm:spPr/>
    </dgm:pt>
    <dgm:pt modelId="{C6D381A0-90DC-467E-ABFB-F13A38FA9860}" type="pres">
      <dgm:prSet presAssocID="{49E4F16A-2D98-476E-8BA8-CF08F812C0B4}" presName="bottomArc2" presStyleLbl="parChTrans1D1" presStyleIdx="7" presStyleCnt="12"/>
      <dgm:spPr/>
    </dgm:pt>
    <dgm:pt modelId="{3CF596F3-1372-464B-8CCF-2B05130A21D6}" type="pres">
      <dgm:prSet presAssocID="{49E4F16A-2D98-476E-8BA8-CF08F812C0B4}" presName="topConnNode2" presStyleLbl="node2" presStyleIdx="0" presStyleCnt="0"/>
      <dgm:spPr/>
      <dgm:t>
        <a:bodyPr/>
        <a:lstStyle/>
        <a:p>
          <a:endParaRPr lang="en-IN"/>
        </a:p>
      </dgm:t>
    </dgm:pt>
    <dgm:pt modelId="{BEC3CF87-E05B-4F19-BEF9-2C4D090AB90F}" type="pres">
      <dgm:prSet presAssocID="{49E4F16A-2D98-476E-8BA8-CF08F812C0B4}" presName="hierChild4" presStyleCnt="0"/>
      <dgm:spPr/>
    </dgm:pt>
    <dgm:pt modelId="{5B9852F8-2D22-44F3-BDD6-6FD299E4D846}" type="pres">
      <dgm:prSet presAssocID="{49E4F16A-2D98-476E-8BA8-CF08F812C0B4}" presName="hierChild5" presStyleCnt="0"/>
      <dgm:spPr/>
    </dgm:pt>
    <dgm:pt modelId="{DB877A31-93EE-4DAD-81C5-6FFDFE49DFD7}" type="pres">
      <dgm:prSet presAssocID="{60A6F4CA-0396-43AD-99A0-3C08F57330A7}" presName="Name28" presStyleLbl="parChTrans1D2" presStyleIdx="3" presStyleCnt="5"/>
      <dgm:spPr/>
      <dgm:t>
        <a:bodyPr/>
        <a:lstStyle/>
        <a:p>
          <a:endParaRPr lang="en-IN"/>
        </a:p>
      </dgm:t>
    </dgm:pt>
    <dgm:pt modelId="{B6A21CC0-BF5C-4FD3-9929-83D4F3A1D164}" type="pres">
      <dgm:prSet presAssocID="{D25A4CAC-FBD4-4C94-B29D-3532BDCAF958}" presName="hierRoot2" presStyleCnt="0">
        <dgm:presLayoutVars>
          <dgm:hierBranch val="init"/>
        </dgm:presLayoutVars>
      </dgm:prSet>
      <dgm:spPr/>
    </dgm:pt>
    <dgm:pt modelId="{5DD4D3A4-D160-4D95-98E9-FF02E48FD401}" type="pres">
      <dgm:prSet presAssocID="{D25A4CAC-FBD4-4C94-B29D-3532BDCAF958}" presName="rootComposite2" presStyleCnt="0"/>
      <dgm:spPr/>
    </dgm:pt>
    <dgm:pt modelId="{26BFBC6F-49D6-42BF-BB24-D9F1DEF47DB0}" type="pres">
      <dgm:prSet presAssocID="{D25A4CAC-FBD4-4C94-B29D-3532BDCAF958}" presName="rootText2" presStyleLbl="alignAcc1" presStyleIdx="0" presStyleCnt="0">
        <dgm:presLayoutVars>
          <dgm:chPref val="3"/>
        </dgm:presLayoutVars>
      </dgm:prSet>
      <dgm:spPr/>
      <dgm:t>
        <a:bodyPr/>
        <a:lstStyle/>
        <a:p>
          <a:endParaRPr lang="en-IN"/>
        </a:p>
      </dgm:t>
    </dgm:pt>
    <dgm:pt modelId="{EA23E482-0823-408C-A8AC-9CBED44DF61D}" type="pres">
      <dgm:prSet presAssocID="{D25A4CAC-FBD4-4C94-B29D-3532BDCAF958}" presName="topArc2" presStyleLbl="parChTrans1D1" presStyleIdx="8" presStyleCnt="12"/>
      <dgm:spPr/>
    </dgm:pt>
    <dgm:pt modelId="{CD6EB1E4-0825-47E6-BD78-8B50403512B7}" type="pres">
      <dgm:prSet presAssocID="{D25A4CAC-FBD4-4C94-B29D-3532BDCAF958}" presName="bottomArc2" presStyleLbl="parChTrans1D1" presStyleIdx="9" presStyleCnt="12"/>
      <dgm:spPr/>
    </dgm:pt>
    <dgm:pt modelId="{59C738C2-E6E7-47E3-B704-41976A4F0F83}" type="pres">
      <dgm:prSet presAssocID="{D25A4CAC-FBD4-4C94-B29D-3532BDCAF958}" presName="topConnNode2" presStyleLbl="node2" presStyleIdx="0" presStyleCnt="0"/>
      <dgm:spPr/>
      <dgm:t>
        <a:bodyPr/>
        <a:lstStyle/>
        <a:p>
          <a:endParaRPr lang="en-IN"/>
        </a:p>
      </dgm:t>
    </dgm:pt>
    <dgm:pt modelId="{F086B90D-90EE-4F57-865D-F2740285F8EF}" type="pres">
      <dgm:prSet presAssocID="{D25A4CAC-FBD4-4C94-B29D-3532BDCAF958}" presName="hierChild4" presStyleCnt="0"/>
      <dgm:spPr/>
    </dgm:pt>
    <dgm:pt modelId="{B9E460A9-1C3E-4270-B2A8-90856ABC8408}" type="pres">
      <dgm:prSet presAssocID="{D25A4CAC-FBD4-4C94-B29D-3532BDCAF958}" presName="hierChild5" presStyleCnt="0"/>
      <dgm:spPr/>
    </dgm:pt>
    <dgm:pt modelId="{23F52F7B-2C11-44C8-81AF-A8B0CA3179B0}" type="pres">
      <dgm:prSet presAssocID="{E5436295-D9C0-4975-A5D7-B9E9C981E95F}" presName="Name28" presStyleLbl="parChTrans1D2" presStyleIdx="4" presStyleCnt="5"/>
      <dgm:spPr/>
      <dgm:t>
        <a:bodyPr/>
        <a:lstStyle/>
        <a:p>
          <a:endParaRPr lang="en-IN"/>
        </a:p>
      </dgm:t>
    </dgm:pt>
    <dgm:pt modelId="{F247772E-322C-4824-A21F-B94C7C724280}" type="pres">
      <dgm:prSet presAssocID="{A16FB0C5-C1A6-4184-AE57-AFC56DE0EDB0}" presName="hierRoot2" presStyleCnt="0">
        <dgm:presLayoutVars>
          <dgm:hierBranch val="init"/>
        </dgm:presLayoutVars>
      </dgm:prSet>
      <dgm:spPr/>
    </dgm:pt>
    <dgm:pt modelId="{1459DC63-7D9C-40A9-BF69-A0BE50EF7F05}" type="pres">
      <dgm:prSet presAssocID="{A16FB0C5-C1A6-4184-AE57-AFC56DE0EDB0}" presName="rootComposite2" presStyleCnt="0"/>
      <dgm:spPr/>
    </dgm:pt>
    <dgm:pt modelId="{BB877495-8F09-4D5C-BBFF-838DE84BF557}" type="pres">
      <dgm:prSet presAssocID="{A16FB0C5-C1A6-4184-AE57-AFC56DE0EDB0}" presName="rootText2" presStyleLbl="alignAcc1" presStyleIdx="0" presStyleCnt="0">
        <dgm:presLayoutVars>
          <dgm:chPref val="3"/>
        </dgm:presLayoutVars>
      </dgm:prSet>
      <dgm:spPr/>
      <dgm:t>
        <a:bodyPr/>
        <a:lstStyle/>
        <a:p>
          <a:endParaRPr lang="en-IN"/>
        </a:p>
      </dgm:t>
    </dgm:pt>
    <dgm:pt modelId="{C6335A2C-685D-41CE-82A3-21BBC0BFFA3C}" type="pres">
      <dgm:prSet presAssocID="{A16FB0C5-C1A6-4184-AE57-AFC56DE0EDB0}" presName="topArc2" presStyleLbl="parChTrans1D1" presStyleIdx="10" presStyleCnt="12"/>
      <dgm:spPr/>
    </dgm:pt>
    <dgm:pt modelId="{61E88E28-6C65-4679-A00F-4D535C83D5BB}" type="pres">
      <dgm:prSet presAssocID="{A16FB0C5-C1A6-4184-AE57-AFC56DE0EDB0}" presName="bottomArc2" presStyleLbl="parChTrans1D1" presStyleIdx="11" presStyleCnt="12"/>
      <dgm:spPr/>
    </dgm:pt>
    <dgm:pt modelId="{6A5FA5D5-DA2C-4B42-8C7D-C1CCFBA41A08}" type="pres">
      <dgm:prSet presAssocID="{A16FB0C5-C1A6-4184-AE57-AFC56DE0EDB0}" presName="topConnNode2" presStyleLbl="node2" presStyleIdx="0" presStyleCnt="0"/>
      <dgm:spPr/>
      <dgm:t>
        <a:bodyPr/>
        <a:lstStyle/>
        <a:p>
          <a:endParaRPr lang="en-IN"/>
        </a:p>
      </dgm:t>
    </dgm:pt>
    <dgm:pt modelId="{BAA75B2A-DD31-41D9-B7DC-E7A116168DC8}" type="pres">
      <dgm:prSet presAssocID="{A16FB0C5-C1A6-4184-AE57-AFC56DE0EDB0}" presName="hierChild4" presStyleCnt="0"/>
      <dgm:spPr/>
    </dgm:pt>
    <dgm:pt modelId="{CDCC53FC-28C3-448E-885D-64E9EFC84CD7}" type="pres">
      <dgm:prSet presAssocID="{A16FB0C5-C1A6-4184-AE57-AFC56DE0EDB0}" presName="hierChild5" presStyleCnt="0"/>
      <dgm:spPr/>
    </dgm:pt>
    <dgm:pt modelId="{2490BDE3-8799-4FD0-B28D-E52D6AA36D7B}" type="pres">
      <dgm:prSet presAssocID="{206B67FF-FF83-41D4-BDDF-A8E4AFF6C89C}" presName="hierChild3" presStyleCnt="0"/>
      <dgm:spPr/>
    </dgm:pt>
  </dgm:ptLst>
  <dgm:cxnLst>
    <dgm:cxn modelId="{235CF6FB-5803-4617-8AD8-8B18C2D532A6}" type="presOf" srcId="{BB20715E-A5B9-4189-A20C-EA82CE303A8C}" destId="{12E8AD7F-8C44-46C2-8C0C-CD27023DDB08}" srcOrd="0" destOrd="0" presId="urn:microsoft.com/office/officeart/2008/layout/HalfCircleOrganizationChart"/>
    <dgm:cxn modelId="{85CBF9D3-1F02-4EA2-83A5-65EDD6D1D18B}" type="presOf" srcId="{E5436295-D9C0-4975-A5D7-B9E9C981E95F}" destId="{23F52F7B-2C11-44C8-81AF-A8B0CA3179B0}" srcOrd="0" destOrd="0" presId="urn:microsoft.com/office/officeart/2008/layout/HalfCircleOrganizationChart"/>
    <dgm:cxn modelId="{EFF10338-DE0C-42A5-A395-E75207050B13}" srcId="{206B67FF-FF83-41D4-BDDF-A8E4AFF6C89C}" destId="{BB20715E-A5B9-4189-A20C-EA82CE303A8C}" srcOrd="1" destOrd="0" parTransId="{C4044F39-A38A-4606-AE28-0C69E3BC3874}" sibTransId="{1A706FE5-0C66-4AA9-A489-165BE234BB97}"/>
    <dgm:cxn modelId="{045C9446-3C41-4542-A1C9-C0B6E90E8F7A}" type="presOf" srcId="{206B67FF-FF83-41D4-BDDF-A8E4AFF6C89C}" destId="{109EC812-02C3-48B0-A5BF-BDBDB8442F92}" srcOrd="1" destOrd="0" presId="urn:microsoft.com/office/officeart/2008/layout/HalfCircleOrganizationChart"/>
    <dgm:cxn modelId="{B5DD5566-4535-43B8-92FE-3D6573972B12}" type="presOf" srcId="{BB20715E-A5B9-4189-A20C-EA82CE303A8C}" destId="{14362A37-0300-4837-970C-C763BFC3C036}" srcOrd="1" destOrd="0" presId="urn:microsoft.com/office/officeart/2008/layout/HalfCircleOrganizationChart"/>
    <dgm:cxn modelId="{2FD57C45-49E0-4FBB-8363-74BB194C5BA7}" srcId="{7C767FC9-04CF-4B24-9F81-0BBDC38B5226}" destId="{206B67FF-FF83-41D4-BDDF-A8E4AFF6C89C}" srcOrd="0" destOrd="0" parTransId="{DB60878B-C7CC-4B21-AEE2-DE2E7669D3A5}" sibTransId="{CCDDA2A8-8917-4438-BF1C-F1B2FEC2D811}"/>
    <dgm:cxn modelId="{2B85AE3E-7EE2-4946-AC1F-FBD2248950EE}" type="presOf" srcId="{A16FB0C5-C1A6-4184-AE57-AFC56DE0EDB0}" destId="{BB877495-8F09-4D5C-BBFF-838DE84BF557}" srcOrd="0" destOrd="0" presId="urn:microsoft.com/office/officeart/2008/layout/HalfCircleOrganizationChart"/>
    <dgm:cxn modelId="{F2B17B2E-7BAF-49ED-A727-A5CD891EFCA7}" srcId="{206B67FF-FF83-41D4-BDDF-A8E4AFF6C89C}" destId="{75B9B674-F789-4180-AFB0-130AB1C7F0F6}" srcOrd="0" destOrd="0" parTransId="{47EAF777-0ADA-4CCF-A718-3CF5D6E139A9}" sibTransId="{57319974-7F33-46BA-AE94-7134E26481CD}"/>
    <dgm:cxn modelId="{743DDD88-7531-4979-85A4-24214E7A136A}" type="presOf" srcId="{D25A4CAC-FBD4-4C94-B29D-3532BDCAF958}" destId="{59C738C2-E6E7-47E3-B704-41976A4F0F83}" srcOrd="1" destOrd="0" presId="urn:microsoft.com/office/officeart/2008/layout/HalfCircleOrganizationChart"/>
    <dgm:cxn modelId="{8F5A07E3-2A9C-4957-938B-967C247C3FF3}" srcId="{206B67FF-FF83-41D4-BDDF-A8E4AFF6C89C}" destId="{A16FB0C5-C1A6-4184-AE57-AFC56DE0EDB0}" srcOrd="4" destOrd="0" parTransId="{E5436295-D9C0-4975-A5D7-B9E9C981E95F}" sibTransId="{19DD1278-17A7-4BA1-BBC7-386A7EB71C7D}"/>
    <dgm:cxn modelId="{429A4D1E-C4F9-496E-865A-FE6DDD975C7B}" type="presOf" srcId="{49E4F16A-2D98-476E-8BA8-CF08F812C0B4}" destId="{3CF596F3-1372-464B-8CCF-2B05130A21D6}" srcOrd="1" destOrd="0" presId="urn:microsoft.com/office/officeart/2008/layout/HalfCircleOrganizationChart"/>
    <dgm:cxn modelId="{A424C448-12BD-4C1B-92C1-6F8AFDB61D15}" type="presOf" srcId="{47EAF777-0ADA-4CCF-A718-3CF5D6E139A9}" destId="{2E267EB9-0450-4C29-8EC0-2F959FDB9711}" srcOrd="0" destOrd="0" presId="urn:microsoft.com/office/officeart/2008/layout/HalfCircleOrganizationChart"/>
    <dgm:cxn modelId="{1DA83517-8B75-48E1-90D2-0E60A5713905}" type="presOf" srcId="{7C767FC9-04CF-4B24-9F81-0BBDC38B5226}" destId="{49E97F1E-482B-4B74-BF33-98522FCD3CC7}" srcOrd="0" destOrd="0" presId="urn:microsoft.com/office/officeart/2008/layout/HalfCircleOrganizationChart"/>
    <dgm:cxn modelId="{4B0C2958-A6B4-4BC3-8BE1-57F6759F04E0}" type="presOf" srcId="{D25A4CAC-FBD4-4C94-B29D-3532BDCAF958}" destId="{26BFBC6F-49D6-42BF-BB24-D9F1DEF47DB0}" srcOrd="0" destOrd="0" presId="urn:microsoft.com/office/officeart/2008/layout/HalfCircleOrganizationChart"/>
    <dgm:cxn modelId="{5AAFDA02-4D3B-4B70-BFF8-57091CBA54E3}" type="presOf" srcId="{60A6F4CA-0396-43AD-99A0-3C08F57330A7}" destId="{DB877A31-93EE-4DAD-81C5-6FFDFE49DFD7}" srcOrd="0" destOrd="0" presId="urn:microsoft.com/office/officeart/2008/layout/HalfCircleOrganizationChart"/>
    <dgm:cxn modelId="{043192CA-5874-4D04-94F9-CF6E211F1A93}" type="presOf" srcId="{C468FB34-2D2F-454A-A48F-7B6D269B72A7}" destId="{859C9A97-7204-4561-A020-689F8CC13891}" srcOrd="0" destOrd="0" presId="urn:microsoft.com/office/officeart/2008/layout/HalfCircleOrganizationChart"/>
    <dgm:cxn modelId="{DBF05F4F-7322-4793-AEA7-1A403EEC7661}" type="presOf" srcId="{C4044F39-A38A-4606-AE28-0C69E3BC3874}" destId="{1F3242AA-CBB6-4C2D-8172-8401007467B8}" srcOrd="0" destOrd="0" presId="urn:microsoft.com/office/officeart/2008/layout/HalfCircleOrganizationChart"/>
    <dgm:cxn modelId="{0E356614-4467-4350-8C5D-D56900BC2F70}" type="presOf" srcId="{A16FB0C5-C1A6-4184-AE57-AFC56DE0EDB0}" destId="{6A5FA5D5-DA2C-4B42-8C7D-C1CCFBA41A08}" srcOrd="1" destOrd="0" presId="urn:microsoft.com/office/officeart/2008/layout/HalfCircleOrganizationChart"/>
    <dgm:cxn modelId="{84F8BF6B-9467-4EDE-A6BC-39EDFC3DE4C6}" type="presOf" srcId="{206B67FF-FF83-41D4-BDDF-A8E4AFF6C89C}" destId="{8334727E-EFEB-40EB-977E-BA8D1018DA9D}" srcOrd="0" destOrd="0" presId="urn:microsoft.com/office/officeart/2008/layout/HalfCircleOrganizationChart"/>
    <dgm:cxn modelId="{F57201F2-BC95-4125-9A6F-64D96F6145EB}" srcId="{206B67FF-FF83-41D4-BDDF-A8E4AFF6C89C}" destId="{49E4F16A-2D98-476E-8BA8-CF08F812C0B4}" srcOrd="2" destOrd="0" parTransId="{C468FB34-2D2F-454A-A48F-7B6D269B72A7}" sibTransId="{18873B58-3891-40FF-BE9E-EBE873B2D49F}"/>
    <dgm:cxn modelId="{93CA2EE8-F37A-4036-B2B2-26E1AE7AEB1E}" type="presOf" srcId="{49E4F16A-2D98-476E-8BA8-CF08F812C0B4}" destId="{1B4B521C-67C6-4017-BE8B-37F5DA75BBA6}" srcOrd="0" destOrd="0" presId="urn:microsoft.com/office/officeart/2008/layout/HalfCircleOrganizationChart"/>
    <dgm:cxn modelId="{BF7AD9C7-66EB-44A2-9995-0FBC193FDAF1}" type="presOf" srcId="{75B9B674-F789-4180-AFB0-130AB1C7F0F6}" destId="{42CF8C2D-4306-4326-8541-9F4F8A8AE776}" srcOrd="1" destOrd="0" presId="urn:microsoft.com/office/officeart/2008/layout/HalfCircleOrganizationChart"/>
    <dgm:cxn modelId="{A04B8A33-D68A-48D8-AFE2-88AC47617BCE}" srcId="{206B67FF-FF83-41D4-BDDF-A8E4AFF6C89C}" destId="{D25A4CAC-FBD4-4C94-B29D-3532BDCAF958}" srcOrd="3" destOrd="0" parTransId="{60A6F4CA-0396-43AD-99A0-3C08F57330A7}" sibTransId="{03BCC8DA-506D-4AE9-84D3-170AABE95026}"/>
    <dgm:cxn modelId="{12A9A761-8430-4564-A84D-C3D0E085A48A}" type="presOf" srcId="{75B9B674-F789-4180-AFB0-130AB1C7F0F6}" destId="{4C286262-20C1-4DBC-9442-E6823E4E8C13}" srcOrd="0" destOrd="0" presId="urn:microsoft.com/office/officeart/2008/layout/HalfCircleOrganizationChart"/>
    <dgm:cxn modelId="{F1604196-6C24-4F09-A798-0235BD23C3C2}" type="presParOf" srcId="{49E97F1E-482B-4B74-BF33-98522FCD3CC7}" destId="{40092D9D-57D3-4213-AB74-28EF11A6C7FB}" srcOrd="0" destOrd="0" presId="urn:microsoft.com/office/officeart/2008/layout/HalfCircleOrganizationChart"/>
    <dgm:cxn modelId="{9B72B647-26CE-4534-B39E-8D1A3B252B49}" type="presParOf" srcId="{40092D9D-57D3-4213-AB74-28EF11A6C7FB}" destId="{6989AE15-D5F5-463A-843A-2B58F01481B0}" srcOrd="0" destOrd="0" presId="urn:microsoft.com/office/officeart/2008/layout/HalfCircleOrganizationChart"/>
    <dgm:cxn modelId="{B0CF134A-8070-47F8-85C5-34DC72AEF62A}" type="presParOf" srcId="{6989AE15-D5F5-463A-843A-2B58F01481B0}" destId="{8334727E-EFEB-40EB-977E-BA8D1018DA9D}" srcOrd="0" destOrd="0" presId="urn:microsoft.com/office/officeart/2008/layout/HalfCircleOrganizationChart"/>
    <dgm:cxn modelId="{1CDBCC02-7AB3-43C8-8F40-2FD658D43509}" type="presParOf" srcId="{6989AE15-D5F5-463A-843A-2B58F01481B0}" destId="{9F330B60-5B6A-443B-8A5A-563A5BBE8AB3}" srcOrd="1" destOrd="0" presId="urn:microsoft.com/office/officeart/2008/layout/HalfCircleOrganizationChart"/>
    <dgm:cxn modelId="{98D9A4AD-4D1A-4EC8-85F4-953DD412CFB2}" type="presParOf" srcId="{6989AE15-D5F5-463A-843A-2B58F01481B0}" destId="{FD464721-C85C-4876-A9BC-CA30A11BF78B}" srcOrd="2" destOrd="0" presId="urn:microsoft.com/office/officeart/2008/layout/HalfCircleOrganizationChart"/>
    <dgm:cxn modelId="{CD27F913-CC0D-44DF-BB8B-9DC1A6E9EADC}" type="presParOf" srcId="{6989AE15-D5F5-463A-843A-2B58F01481B0}" destId="{109EC812-02C3-48B0-A5BF-BDBDB8442F92}" srcOrd="3" destOrd="0" presId="urn:microsoft.com/office/officeart/2008/layout/HalfCircleOrganizationChart"/>
    <dgm:cxn modelId="{56A7E4B5-A069-4752-A67F-71978274794C}" type="presParOf" srcId="{40092D9D-57D3-4213-AB74-28EF11A6C7FB}" destId="{B5CCCCAA-8552-4233-9F5E-63004B726D5F}" srcOrd="1" destOrd="0" presId="urn:microsoft.com/office/officeart/2008/layout/HalfCircleOrganizationChart"/>
    <dgm:cxn modelId="{59C89680-0B63-47FE-AE1F-4E1BA289C4F0}" type="presParOf" srcId="{B5CCCCAA-8552-4233-9F5E-63004B726D5F}" destId="{2E267EB9-0450-4C29-8EC0-2F959FDB9711}" srcOrd="0" destOrd="0" presId="urn:microsoft.com/office/officeart/2008/layout/HalfCircleOrganizationChart"/>
    <dgm:cxn modelId="{3FEC8322-A4E1-49F5-91CE-2C356306FA31}" type="presParOf" srcId="{B5CCCCAA-8552-4233-9F5E-63004B726D5F}" destId="{D47EE902-02D5-4929-997B-16B005AE67F3}" srcOrd="1" destOrd="0" presId="urn:microsoft.com/office/officeart/2008/layout/HalfCircleOrganizationChart"/>
    <dgm:cxn modelId="{6AB11611-6513-47B0-8319-C27B9357CC44}" type="presParOf" srcId="{D47EE902-02D5-4929-997B-16B005AE67F3}" destId="{52CCD9C6-1747-40A2-A14A-E032EA7E4473}" srcOrd="0" destOrd="0" presId="urn:microsoft.com/office/officeart/2008/layout/HalfCircleOrganizationChart"/>
    <dgm:cxn modelId="{57B9C5BC-76DD-45E5-8C62-CFC35E22E3FD}" type="presParOf" srcId="{52CCD9C6-1747-40A2-A14A-E032EA7E4473}" destId="{4C286262-20C1-4DBC-9442-E6823E4E8C13}" srcOrd="0" destOrd="0" presId="urn:microsoft.com/office/officeart/2008/layout/HalfCircleOrganizationChart"/>
    <dgm:cxn modelId="{22BF117D-6E66-4D8C-B5EA-89D97FDC592E}" type="presParOf" srcId="{52CCD9C6-1747-40A2-A14A-E032EA7E4473}" destId="{0218BD0E-063C-4A15-8B7C-0697E60CD578}" srcOrd="1" destOrd="0" presId="urn:microsoft.com/office/officeart/2008/layout/HalfCircleOrganizationChart"/>
    <dgm:cxn modelId="{AEA3505C-80C4-4C71-98D3-F329F8EFF1F5}" type="presParOf" srcId="{52CCD9C6-1747-40A2-A14A-E032EA7E4473}" destId="{9E308B1F-9C9B-480C-BB93-AF009C12A63B}" srcOrd="2" destOrd="0" presId="urn:microsoft.com/office/officeart/2008/layout/HalfCircleOrganizationChart"/>
    <dgm:cxn modelId="{20EB1A98-76F3-49B6-8B39-5C4F7223941D}" type="presParOf" srcId="{52CCD9C6-1747-40A2-A14A-E032EA7E4473}" destId="{42CF8C2D-4306-4326-8541-9F4F8A8AE776}" srcOrd="3" destOrd="0" presId="urn:microsoft.com/office/officeart/2008/layout/HalfCircleOrganizationChart"/>
    <dgm:cxn modelId="{D584F864-9C97-4BFA-8DE9-74AAE6E3EB8A}" type="presParOf" srcId="{D47EE902-02D5-4929-997B-16B005AE67F3}" destId="{0BD8CBD4-0EA0-4840-B2C9-D0B991950351}" srcOrd="1" destOrd="0" presId="urn:microsoft.com/office/officeart/2008/layout/HalfCircleOrganizationChart"/>
    <dgm:cxn modelId="{54BF98D2-95D7-41CD-B617-860FD04C97F3}" type="presParOf" srcId="{D47EE902-02D5-4929-997B-16B005AE67F3}" destId="{1B034E0F-141A-44AA-9103-96CD7BC2E2D4}" srcOrd="2" destOrd="0" presId="urn:microsoft.com/office/officeart/2008/layout/HalfCircleOrganizationChart"/>
    <dgm:cxn modelId="{1280AF5F-0D02-4CDB-85A2-A141F49F3F21}" type="presParOf" srcId="{B5CCCCAA-8552-4233-9F5E-63004B726D5F}" destId="{1F3242AA-CBB6-4C2D-8172-8401007467B8}" srcOrd="2" destOrd="0" presId="urn:microsoft.com/office/officeart/2008/layout/HalfCircleOrganizationChart"/>
    <dgm:cxn modelId="{106706CF-CE13-452C-98C6-CD257E264D69}" type="presParOf" srcId="{B5CCCCAA-8552-4233-9F5E-63004B726D5F}" destId="{D98D52BF-9394-4EBD-8AFC-EE1F8833F294}" srcOrd="3" destOrd="0" presId="urn:microsoft.com/office/officeart/2008/layout/HalfCircleOrganizationChart"/>
    <dgm:cxn modelId="{7582D2DA-0192-4618-A810-FA4B884212D9}" type="presParOf" srcId="{D98D52BF-9394-4EBD-8AFC-EE1F8833F294}" destId="{D22B831B-5245-4F10-AF1B-C573C4C03A5E}" srcOrd="0" destOrd="0" presId="urn:microsoft.com/office/officeart/2008/layout/HalfCircleOrganizationChart"/>
    <dgm:cxn modelId="{A7540087-194E-430B-835B-9970B5ED3475}" type="presParOf" srcId="{D22B831B-5245-4F10-AF1B-C573C4C03A5E}" destId="{12E8AD7F-8C44-46C2-8C0C-CD27023DDB08}" srcOrd="0" destOrd="0" presId="urn:microsoft.com/office/officeart/2008/layout/HalfCircleOrganizationChart"/>
    <dgm:cxn modelId="{E51AD250-9B56-45CA-9398-387F533FD498}" type="presParOf" srcId="{D22B831B-5245-4F10-AF1B-C573C4C03A5E}" destId="{AB6EA4D8-B401-472E-8640-9F1F1869630D}" srcOrd="1" destOrd="0" presId="urn:microsoft.com/office/officeart/2008/layout/HalfCircleOrganizationChart"/>
    <dgm:cxn modelId="{813744F8-8988-4E60-8838-9B341E89CEB2}" type="presParOf" srcId="{D22B831B-5245-4F10-AF1B-C573C4C03A5E}" destId="{64BC25C9-EDC5-48E9-B04B-82179A401244}" srcOrd="2" destOrd="0" presId="urn:microsoft.com/office/officeart/2008/layout/HalfCircleOrganizationChart"/>
    <dgm:cxn modelId="{075B91D4-0C97-4672-8A2F-539EEB9EF78A}" type="presParOf" srcId="{D22B831B-5245-4F10-AF1B-C573C4C03A5E}" destId="{14362A37-0300-4837-970C-C763BFC3C036}" srcOrd="3" destOrd="0" presId="urn:microsoft.com/office/officeart/2008/layout/HalfCircleOrganizationChart"/>
    <dgm:cxn modelId="{6F315424-6A58-4D14-B4FA-3872B09EE1CA}" type="presParOf" srcId="{D98D52BF-9394-4EBD-8AFC-EE1F8833F294}" destId="{9CE67AC6-908F-4B90-B49C-5C897F40EB97}" srcOrd="1" destOrd="0" presId="urn:microsoft.com/office/officeart/2008/layout/HalfCircleOrganizationChart"/>
    <dgm:cxn modelId="{12302559-A117-4BB0-B472-AA555A3C28DB}" type="presParOf" srcId="{D98D52BF-9394-4EBD-8AFC-EE1F8833F294}" destId="{3F33430B-630E-4D94-BBD9-9C8D462F7A3E}" srcOrd="2" destOrd="0" presId="urn:microsoft.com/office/officeart/2008/layout/HalfCircleOrganizationChart"/>
    <dgm:cxn modelId="{9E4DD6A6-CA94-4107-AF23-76622DD5F1B8}" type="presParOf" srcId="{B5CCCCAA-8552-4233-9F5E-63004B726D5F}" destId="{859C9A97-7204-4561-A020-689F8CC13891}" srcOrd="4" destOrd="0" presId="urn:microsoft.com/office/officeart/2008/layout/HalfCircleOrganizationChart"/>
    <dgm:cxn modelId="{B1528ED9-5F79-466B-BC40-D58187AFDB6A}" type="presParOf" srcId="{B5CCCCAA-8552-4233-9F5E-63004B726D5F}" destId="{1D6D8CA4-CC1C-4D82-91CF-F15F1DEF0025}" srcOrd="5" destOrd="0" presId="urn:microsoft.com/office/officeart/2008/layout/HalfCircleOrganizationChart"/>
    <dgm:cxn modelId="{A0C322F1-20F0-4C12-A3B9-4D1926B39459}" type="presParOf" srcId="{1D6D8CA4-CC1C-4D82-91CF-F15F1DEF0025}" destId="{37F39374-6A76-4516-8942-5D6FB2AE0C1E}" srcOrd="0" destOrd="0" presId="urn:microsoft.com/office/officeart/2008/layout/HalfCircleOrganizationChart"/>
    <dgm:cxn modelId="{5E2539BA-BCB3-48F7-9ED3-1BCBE1290A32}" type="presParOf" srcId="{37F39374-6A76-4516-8942-5D6FB2AE0C1E}" destId="{1B4B521C-67C6-4017-BE8B-37F5DA75BBA6}" srcOrd="0" destOrd="0" presId="urn:microsoft.com/office/officeart/2008/layout/HalfCircleOrganizationChart"/>
    <dgm:cxn modelId="{82DD79DB-934D-4F75-8210-F366236E6147}" type="presParOf" srcId="{37F39374-6A76-4516-8942-5D6FB2AE0C1E}" destId="{6BC55196-6957-4B84-8DF2-F269315DF729}" srcOrd="1" destOrd="0" presId="urn:microsoft.com/office/officeart/2008/layout/HalfCircleOrganizationChart"/>
    <dgm:cxn modelId="{EF490F7A-A7CD-4E47-B656-1DB492548349}" type="presParOf" srcId="{37F39374-6A76-4516-8942-5D6FB2AE0C1E}" destId="{C6D381A0-90DC-467E-ABFB-F13A38FA9860}" srcOrd="2" destOrd="0" presId="urn:microsoft.com/office/officeart/2008/layout/HalfCircleOrganizationChart"/>
    <dgm:cxn modelId="{99296447-38EC-4AD7-8E0E-B0EB44E1E762}" type="presParOf" srcId="{37F39374-6A76-4516-8942-5D6FB2AE0C1E}" destId="{3CF596F3-1372-464B-8CCF-2B05130A21D6}" srcOrd="3" destOrd="0" presId="urn:microsoft.com/office/officeart/2008/layout/HalfCircleOrganizationChart"/>
    <dgm:cxn modelId="{9AD85127-366E-47FC-90C0-F377E7AA5385}" type="presParOf" srcId="{1D6D8CA4-CC1C-4D82-91CF-F15F1DEF0025}" destId="{BEC3CF87-E05B-4F19-BEF9-2C4D090AB90F}" srcOrd="1" destOrd="0" presId="urn:microsoft.com/office/officeart/2008/layout/HalfCircleOrganizationChart"/>
    <dgm:cxn modelId="{94FC1B9E-5322-4B3C-889B-3F9BEE61DEB9}" type="presParOf" srcId="{1D6D8CA4-CC1C-4D82-91CF-F15F1DEF0025}" destId="{5B9852F8-2D22-44F3-BDD6-6FD299E4D846}" srcOrd="2" destOrd="0" presId="urn:microsoft.com/office/officeart/2008/layout/HalfCircleOrganizationChart"/>
    <dgm:cxn modelId="{19A852E9-AE65-493A-A2B0-8F5C663EB7B4}" type="presParOf" srcId="{B5CCCCAA-8552-4233-9F5E-63004B726D5F}" destId="{DB877A31-93EE-4DAD-81C5-6FFDFE49DFD7}" srcOrd="6" destOrd="0" presId="urn:microsoft.com/office/officeart/2008/layout/HalfCircleOrganizationChart"/>
    <dgm:cxn modelId="{4A4B4EF2-4805-476F-9B36-B21A004F29E7}" type="presParOf" srcId="{B5CCCCAA-8552-4233-9F5E-63004B726D5F}" destId="{B6A21CC0-BF5C-4FD3-9929-83D4F3A1D164}" srcOrd="7" destOrd="0" presId="urn:microsoft.com/office/officeart/2008/layout/HalfCircleOrganizationChart"/>
    <dgm:cxn modelId="{C0876AB4-7A89-4B57-8718-AE625DDBC391}" type="presParOf" srcId="{B6A21CC0-BF5C-4FD3-9929-83D4F3A1D164}" destId="{5DD4D3A4-D160-4D95-98E9-FF02E48FD401}" srcOrd="0" destOrd="0" presId="urn:microsoft.com/office/officeart/2008/layout/HalfCircleOrganizationChart"/>
    <dgm:cxn modelId="{92594808-F5D3-4BA5-A7FD-DA72EF03D4E6}" type="presParOf" srcId="{5DD4D3A4-D160-4D95-98E9-FF02E48FD401}" destId="{26BFBC6F-49D6-42BF-BB24-D9F1DEF47DB0}" srcOrd="0" destOrd="0" presId="urn:microsoft.com/office/officeart/2008/layout/HalfCircleOrganizationChart"/>
    <dgm:cxn modelId="{3390AE64-3DD7-4B0D-8632-6124D67BC447}" type="presParOf" srcId="{5DD4D3A4-D160-4D95-98E9-FF02E48FD401}" destId="{EA23E482-0823-408C-A8AC-9CBED44DF61D}" srcOrd="1" destOrd="0" presId="urn:microsoft.com/office/officeart/2008/layout/HalfCircleOrganizationChart"/>
    <dgm:cxn modelId="{19D92A0D-DCE4-4062-8DD0-393F561DD447}" type="presParOf" srcId="{5DD4D3A4-D160-4D95-98E9-FF02E48FD401}" destId="{CD6EB1E4-0825-47E6-BD78-8B50403512B7}" srcOrd="2" destOrd="0" presId="urn:microsoft.com/office/officeart/2008/layout/HalfCircleOrganizationChart"/>
    <dgm:cxn modelId="{091CFB26-F7A5-4E86-9FA6-A80FEB8D7403}" type="presParOf" srcId="{5DD4D3A4-D160-4D95-98E9-FF02E48FD401}" destId="{59C738C2-E6E7-47E3-B704-41976A4F0F83}" srcOrd="3" destOrd="0" presId="urn:microsoft.com/office/officeart/2008/layout/HalfCircleOrganizationChart"/>
    <dgm:cxn modelId="{1A851BD4-D49F-4C30-A598-5A8D8386091C}" type="presParOf" srcId="{B6A21CC0-BF5C-4FD3-9929-83D4F3A1D164}" destId="{F086B90D-90EE-4F57-865D-F2740285F8EF}" srcOrd="1" destOrd="0" presId="urn:microsoft.com/office/officeart/2008/layout/HalfCircleOrganizationChart"/>
    <dgm:cxn modelId="{7BFBC19A-013B-4D47-BBEB-8D80B68F6AC0}" type="presParOf" srcId="{B6A21CC0-BF5C-4FD3-9929-83D4F3A1D164}" destId="{B9E460A9-1C3E-4270-B2A8-90856ABC8408}" srcOrd="2" destOrd="0" presId="urn:microsoft.com/office/officeart/2008/layout/HalfCircleOrganizationChart"/>
    <dgm:cxn modelId="{7C83A43E-1455-48A7-8C93-7610190849CD}" type="presParOf" srcId="{B5CCCCAA-8552-4233-9F5E-63004B726D5F}" destId="{23F52F7B-2C11-44C8-81AF-A8B0CA3179B0}" srcOrd="8" destOrd="0" presId="urn:microsoft.com/office/officeart/2008/layout/HalfCircleOrganizationChart"/>
    <dgm:cxn modelId="{5ED6DD23-68E2-4E5C-B9B0-A6B394F57F59}" type="presParOf" srcId="{B5CCCCAA-8552-4233-9F5E-63004B726D5F}" destId="{F247772E-322C-4824-A21F-B94C7C724280}" srcOrd="9" destOrd="0" presId="urn:microsoft.com/office/officeart/2008/layout/HalfCircleOrganizationChart"/>
    <dgm:cxn modelId="{CEDC90A8-EF1E-4960-BC3F-DB9C55E8FED6}" type="presParOf" srcId="{F247772E-322C-4824-A21F-B94C7C724280}" destId="{1459DC63-7D9C-40A9-BF69-A0BE50EF7F05}" srcOrd="0" destOrd="0" presId="urn:microsoft.com/office/officeart/2008/layout/HalfCircleOrganizationChart"/>
    <dgm:cxn modelId="{51EF24DD-BB02-4467-9C02-B5DB30E593E1}" type="presParOf" srcId="{1459DC63-7D9C-40A9-BF69-A0BE50EF7F05}" destId="{BB877495-8F09-4D5C-BBFF-838DE84BF557}" srcOrd="0" destOrd="0" presId="urn:microsoft.com/office/officeart/2008/layout/HalfCircleOrganizationChart"/>
    <dgm:cxn modelId="{8B29189F-4ACE-4935-BEE0-CD178DC025F5}" type="presParOf" srcId="{1459DC63-7D9C-40A9-BF69-A0BE50EF7F05}" destId="{C6335A2C-685D-41CE-82A3-21BBC0BFFA3C}" srcOrd="1" destOrd="0" presId="urn:microsoft.com/office/officeart/2008/layout/HalfCircleOrganizationChart"/>
    <dgm:cxn modelId="{183F24D1-EFAC-4EB8-A79F-51318EA69473}" type="presParOf" srcId="{1459DC63-7D9C-40A9-BF69-A0BE50EF7F05}" destId="{61E88E28-6C65-4679-A00F-4D535C83D5BB}" srcOrd="2" destOrd="0" presId="urn:microsoft.com/office/officeart/2008/layout/HalfCircleOrganizationChart"/>
    <dgm:cxn modelId="{893B551F-38F2-4B01-B643-DFD27769F976}" type="presParOf" srcId="{1459DC63-7D9C-40A9-BF69-A0BE50EF7F05}" destId="{6A5FA5D5-DA2C-4B42-8C7D-C1CCFBA41A08}" srcOrd="3" destOrd="0" presId="urn:microsoft.com/office/officeart/2008/layout/HalfCircleOrganizationChart"/>
    <dgm:cxn modelId="{702EFAFA-DBA3-4AF2-98F4-F09B7F0D82F4}" type="presParOf" srcId="{F247772E-322C-4824-A21F-B94C7C724280}" destId="{BAA75B2A-DD31-41D9-B7DC-E7A116168DC8}" srcOrd="1" destOrd="0" presId="urn:microsoft.com/office/officeart/2008/layout/HalfCircleOrganizationChart"/>
    <dgm:cxn modelId="{3C60EE63-13FC-4E4F-ABF3-79A399EA41B1}" type="presParOf" srcId="{F247772E-322C-4824-A21F-B94C7C724280}" destId="{CDCC53FC-28C3-448E-885D-64E9EFC84CD7}" srcOrd="2" destOrd="0" presId="urn:microsoft.com/office/officeart/2008/layout/HalfCircleOrganizationChart"/>
    <dgm:cxn modelId="{66F447D8-0C00-409A-B7ED-BC57E4876D50}" type="presParOf" srcId="{40092D9D-57D3-4213-AB74-28EF11A6C7FB}" destId="{2490BDE3-8799-4FD0-B28D-E52D6AA36D7B}"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459166-EC47-475C-9486-711102100095}" type="doc">
      <dgm:prSet loTypeId="urn:microsoft.com/office/officeart/2008/layout/HorizontalMultiLevelHierarchy" loCatId="hierarchy" qsTypeId="urn:microsoft.com/office/officeart/2005/8/quickstyle/simple1" qsCatId="simple" csTypeId="urn:microsoft.com/office/officeart/2005/8/colors/colorful5" csCatId="colorful" phldr="1"/>
      <dgm:spPr/>
      <dgm:t>
        <a:bodyPr/>
        <a:lstStyle/>
        <a:p>
          <a:endParaRPr lang="en-IN"/>
        </a:p>
      </dgm:t>
    </dgm:pt>
    <dgm:pt modelId="{413D3B9D-A5BC-47F2-8574-1653F3AC252E}">
      <dgm:prSet phldrT="[Text]"/>
      <dgm:spPr/>
      <dgm:t>
        <a:bodyPr/>
        <a:lstStyle/>
        <a:p>
          <a:r>
            <a:rPr lang="en-IN" dirty="0"/>
            <a:t>IoT Stack</a:t>
          </a:r>
        </a:p>
      </dgm:t>
    </dgm:pt>
    <dgm:pt modelId="{692DDF9D-9F78-44DF-95A4-A63345746172}" type="parTrans" cxnId="{CF84F359-A0DA-4E44-AB5A-153BE5DF92A5}">
      <dgm:prSet/>
      <dgm:spPr/>
      <dgm:t>
        <a:bodyPr/>
        <a:lstStyle/>
        <a:p>
          <a:endParaRPr lang="en-IN"/>
        </a:p>
      </dgm:t>
    </dgm:pt>
    <dgm:pt modelId="{5BB0ECD6-5BB3-4638-BDA3-38DC8B42DA9F}" type="sibTrans" cxnId="{CF84F359-A0DA-4E44-AB5A-153BE5DF92A5}">
      <dgm:prSet/>
      <dgm:spPr/>
      <dgm:t>
        <a:bodyPr/>
        <a:lstStyle/>
        <a:p>
          <a:endParaRPr lang="en-IN"/>
        </a:p>
      </dgm:t>
    </dgm:pt>
    <dgm:pt modelId="{C594A036-EC32-4268-9DBF-110012171B3F}">
      <dgm:prSet/>
      <dgm:spPr/>
      <dgm:t>
        <a:bodyPr/>
        <a:lstStyle/>
        <a:p>
          <a:pPr algn="ctr"/>
          <a:r>
            <a:rPr lang="en-IN" dirty="0"/>
            <a:t>Layer 6 (User Experience Layer)</a:t>
          </a:r>
        </a:p>
      </dgm:t>
    </dgm:pt>
    <dgm:pt modelId="{13DF08E1-BE82-49C7-B793-6D1F8D6BA34D}" type="parTrans" cxnId="{96B98DB1-D822-401D-8C13-727EDCEE820E}">
      <dgm:prSet/>
      <dgm:spPr/>
      <dgm:t>
        <a:bodyPr/>
        <a:lstStyle/>
        <a:p>
          <a:endParaRPr lang="en-IN"/>
        </a:p>
      </dgm:t>
    </dgm:pt>
    <dgm:pt modelId="{8225A8EC-1A0E-4EA4-9EAA-C0734AEDC3D6}" type="sibTrans" cxnId="{96B98DB1-D822-401D-8C13-727EDCEE820E}">
      <dgm:prSet/>
      <dgm:spPr/>
      <dgm:t>
        <a:bodyPr/>
        <a:lstStyle/>
        <a:p>
          <a:endParaRPr lang="en-IN"/>
        </a:p>
      </dgm:t>
    </dgm:pt>
    <dgm:pt modelId="{F900225E-FA1A-43E8-8F22-177ED00F82B5}">
      <dgm:prSet phldrT="[Text]"/>
      <dgm:spPr/>
      <dgm:t>
        <a:bodyPr/>
        <a:lstStyle/>
        <a:p>
          <a:pPr algn="ctr"/>
          <a:r>
            <a:rPr lang="en-IN" dirty="0"/>
            <a:t>Layer 1 (Physical or Sensor Layer)</a:t>
          </a:r>
        </a:p>
      </dgm:t>
    </dgm:pt>
    <dgm:pt modelId="{43EC8FA5-9879-4BD3-B7FA-2552F4C52D65}" type="parTrans" cxnId="{8E98838C-1899-411E-8A41-832F15E88684}">
      <dgm:prSet/>
      <dgm:spPr/>
      <dgm:t>
        <a:bodyPr/>
        <a:lstStyle/>
        <a:p>
          <a:endParaRPr lang="en-IN"/>
        </a:p>
      </dgm:t>
    </dgm:pt>
    <dgm:pt modelId="{E0A9A9DC-CA15-4667-BBDD-413FA0341529}" type="sibTrans" cxnId="{8E98838C-1899-411E-8A41-832F15E88684}">
      <dgm:prSet/>
      <dgm:spPr/>
      <dgm:t>
        <a:bodyPr/>
        <a:lstStyle/>
        <a:p>
          <a:endParaRPr lang="en-IN"/>
        </a:p>
      </dgm:t>
    </dgm:pt>
    <dgm:pt modelId="{F183B3B6-1935-48C9-9059-076F7176612D}">
      <dgm:prSet/>
      <dgm:spPr/>
      <dgm:t>
        <a:bodyPr/>
        <a:lstStyle/>
        <a:p>
          <a:pPr algn="ctr"/>
          <a:r>
            <a:rPr lang="en-IN" dirty="0"/>
            <a:t>Layer 7 (Application Layer)</a:t>
          </a:r>
        </a:p>
      </dgm:t>
    </dgm:pt>
    <dgm:pt modelId="{F6B40425-3963-4B7A-838A-FD130C3F3D96}" type="parTrans" cxnId="{768117B7-68CA-4621-AEC4-8B6CB0FBBBCC}">
      <dgm:prSet/>
      <dgm:spPr/>
      <dgm:t>
        <a:bodyPr/>
        <a:lstStyle/>
        <a:p>
          <a:endParaRPr lang="en-IN"/>
        </a:p>
      </dgm:t>
    </dgm:pt>
    <dgm:pt modelId="{C90482C2-5D0F-45F9-9C96-FA8D2895F789}" type="sibTrans" cxnId="{768117B7-68CA-4621-AEC4-8B6CB0FBBBCC}">
      <dgm:prSet/>
      <dgm:spPr/>
      <dgm:t>
        <a:bodyPr/>
        <a:lstStyle/>
        <a:p>
          <a:endParaRPr lang="en-IN"/>
        </a:p>
      </dgm:t>
    </dgm:pt>
    <dgm:pt modelId="{B8E03765-F004-4690-B85D-40436C1D24A6}">
      <dgm:prSet/>
      <dgm:spPr/>
      <dgm:t>
        <a:bodyPr/>
        <a:lstStyle/>
        <a:p>
          <a:pPr algn="ctr"/>
          <a:r>
            <a:rPr lang="en-IN" dirty="0"/>
            <a:t>Layer 5 (Session/Message Layer)</a:t>
          </a:r>
        </a:p>
      </dgm:t>
    </dgm:pt>
    <dgm:pt modelId="{C0660C76-3164-4B3C-A639-CA717436E1C1}" type="parTrans" cxnId="{3D058CCD-96FB-4A0C-AF77-4A2FD4DFF164}">
      <dgm:prSet/>
      <dgm:spPr/>
      <dgm:t>
        <a:bodyPr/>
        <a:lstStyle/>
        <a:p>
          <a:endParaRPr lang="en-IN"/>
        </a:p>
      </dgm:t>
    </dgm:pt>
    <dgm:pt modelId="{292E4C3D-33D9-475E-AE76-298C7E328039}" type="sibTrans" cxnId="{3D058CCD-96FB-4A0C-AF77-4A2FD4DFF164}">
      <dgm:prSet/>
      <dgm:spPr/>
      <dgm:t>
        <a:bodyPr/>
        <a:lstStyle/>
        <a:p>
          <a:endParaRPr lang="en-IN"/>
        </a:p>
      </dgm:t>
    </dgm:pt>
    <dgm:pt modelId="{9D2A8F04-AD05-4CE5-905C-482479AF4892}">
      <dgm:prSet/>
      <dgm:spPr/>
      <dgm:t>
        <a:bodyPr/>
        <a:lstStyle/>
        <a:p>
          <a:pPr algn="ctr"/>
          <a:r>
            <a:rPr lang="en-IN" dirty="0"/>
            <a:t>Layer 4 (RF Layer)</a:t>
          </a:r>
        </a:p>
      </dgm:t>
    </dgm:pt>
    <dgm:pt modelId="{85E48A05-2C8D-46D7-BD6C-67C5D77E6928}" type="parTrans" cxnId="{6087DFC5-F2EB-4F49-9401-7393BAE934BA}">
      <dgm:prSet/>
      <dgm:spPr/>
      <dgm:t>
        <a:bodyPr/>
        <a:lstStyle/>
        <a:p>
          <a:endParaRPr lang="en-IN"/>
        </a:p>
      </dgm:t>
    </dgm:pt>
    <dgm:pt modelId="{C2F09F5B-F8ED-4199-9A76-D7D0269C4551}" type="sibTrans" cxnId="{6087DFC5-F2EB-4F49-9401-7393BAE934BA}">
      <dgm:prSet/>
      <dgm:spPr/>
      <dgm:t>
        <a:bodyPr/>
        <a:lstStyle/>
        <a:p>
          <a:endParaRPr lang="en-IN"/>
        </a:p>
      </dgm:t>
    </dgm:pt>
    <dgm:pt modelId="{BA10F60B-957D-488A-ACE7-0E8448F510A4}">
      <dgm:prSet/>
      <dgm:spPr/>
      <dgm:t>
        <a:bodyPr/>
        <a:lstStyle/>
        <a:p>
          <a:pPr algn="ctr"/>
          <a:r>
            <a:rPr lang="en-IN" dirty="0"/>
            <a:t>Layer 3 (Hardware Interface Layer)</a:t>
          </a:r>
        </a:p>
      </dgm:t>
    </dgm:pt>
    <dgm:pt modelId="{33E27734-8D6E-4282-8517-988707C1D7EE}" type="parTrans" cxnId="{3D84D296-74E8-4135-B199-DCAFDC8BAB37}">
      <dgm:prSet/>
      <dgm:spPr/>
      <dgm:t>
        <a:bodyPr/>
        <a:lstStyle/>
        <a:p>
          <a:endParaRPr lang="en-IN"/>
        </a:p>
      </dgm:t>
    </dgm:pt>
    <dgm:pt modelId="{B4C74FED-C6F1-4C00-95CB-24DDA8136310}" type="sibTrans" cxnId="{3D84D296-74E8-4135-B199-DCAFDC8BAB37}">
      <dgm:prSet/>
      <dgm:spPr/>
      <dgm:t>
        <a:bodyPr/>
        <a:lstStyle/>
        <a:p>
          <a:endParaRPr lang="en-IN"/>
        </a:p>
      </dgm:t>
    </dgm:pt>
    <dgm:pt modelId="{4B131C80-B669-4EA2-BE90-E48B607E9D87}">
      <dgm:prSet/>
      <dgm:spPr/>
      <dgm:t>
        <a:bodyPr/>
        <a:lstStyle/>
        <a:p>
          <a:pPr algn="ctr"/>
          <a:r>
            <a:rPr lang="en-IN" dirty="0"/>
            <a:t>Layer 2 (Processing and Control Action layer)</a:t>
          </a:r>
        </a:p>
      </dgm:t>
    </dgm:pt>
    <dgm:pt modelId="{24B1A86C-8E07-489C-99B2-9D8503BD609F}" type="parTrans" cxnId="{2682F69A-1C32-4070-9D1D-65D58A750BEF}">
      <dgm:prSet/>
      <dgm:spPr/>
      <dgm:t>
        <a:bodyPr/>
        <a:lstStyle/>
        <a:p>
          <a:endParaRPr lang="en-IN"/>
        </a:p>
      </dgm:t>
    </dgm:pt>
    <dgm:pt modelId="{3EBD8C4C-5CA1-4274-9720-D4E7F2D1DB9F}" type="sibTrans" cxnId="{2682F69A-1C32-4070-9D1D-65D58A750BEF}">
      <dgm:prSet/>
      <dgm:spPr/>
      <dgm:t>
        <a:bodyPr/>
        <a:lstStyle/>
        <a:p>
          <a:endParaRPr lang="en-IN"/>
        </a:p>
      </dgm:t>
    </dgm:pt>
    <dgm:pt modelId="{CB2C7673-2DFC-49BE-BDD1-B4C4770B310A}" type="pres">
      <dgm:prSet presAssocID="{9B459166-EC47-475C-9486-711102100095}" presName="Name0" presStyleCnt="0">
        <dgm:presLayoutVars>
          <dgm:chPref val="1"/>
          <dgm:dir/>
          <dgm:animOne val="branch"/>
          <dgm:animLvl val="lvl"/>
          <dgm:resizeHandles val="exact"/>
        </dgm:presLayoutVars>
      </dgm:prSet>
      <dgm:spPr/>
      <dgm:t>
        <a:bodyPr/>
        <a:lstStyle/>
        <a:p>
          <a:endParaRPr lang="en-IN"/>
        </a:p>
      </dgm:t>
    </dgm:pt>
    <dgm:pt modelId="{653C5F2D-2D4B-496B-A994-ABB5A403A9E9}" type="pres">
      <dgm:prSet presAssocID="{413D3B9D-A5BC-47F2-8574-1653F3AC252E}" presName="root1" presStyleCnt="0"/>
      <dgm:spPr/>
    </dgm:pt>
    <dgm:pt modelId="{6C6FAE11-170E-4ED2-B530-74AD3A425F4A}" type="pres">
      <dgm:prSet presAssocID="{413D3B9D-A5BC-47F2-8574-1653F3AC252E}" presName="LevelOneTextNode" presStyleLbl="node0" presStyleIdx="0" presStyleCnt="1">
        <dgm:presLayoutVars>
          <dgm:chPref val="3"/>
        </dgm:presLayoutVars>
      </dgm:prSet>
      <dgm:spPr/>
      <dgm:t>
        <a:bodyPr/>
        <a:lstStyle/>
        <a:p>
          <a:endParaRPr lang="en-IN"/>
        </a:p>
      </dgm:t>
    </dgm:pt>
    <dgm:pt modelId="{5BC387F1-C35F-4E16-82F3-6748FBDBE1EC}" type="pres">
      <dgm:prSet presAssocID="{413D3B9D-A5BC-47F2-8574-1653F3AC252E}" presName="level2hierChild" presStyleCnt="0"/>
      <dgm:spPr/>
    </dgm:pt>
    <dgm:pt modelId="{10075D0E-023C-430B-A2A7-3E0FF6096B7C}" type="pres">
      <dgm:prSet presAssocID="{F6B40425-3963-4B7A-838A-FD130C3F3D96}" presName="conn2-1" presStyleLbl="parChTrans1D2" presStyleIdx="0" presStyleCnt="7"/>
      <dgm:spPr/>
      <dgm:t>
        <a:bodyPr/>
        <a:lstStyle/>
        <a:p>
          <a:endParaRPr lang="en-IN"/>
        </a:p>
      </dgm:t>
    </dgm:pt>
    <dgm:pt modelId="{50435C10-D1A8-4DCA-99A2-F7DA8197F3CB}" type="pres">
      <dgm:prSet presAssocID="{F6B40425-3963-4B7A-838A-FD130C3F3D96}" presName="connTx" presStyleLbl="parChTrans1D2" presStyleIdx="0" presStyleCnt="7"/>
      <dgm:spPr/>
      <dgm:t>
        <a:bodyPr/>
        <a:lstStyle/>
        <a:p>
          <a:endParaRPr lang="en-IN"/>
        </a:p>
      </dgm:t>
    </dgm:pt>
    <dgm:pt modelId="{35E051F4-C0F3-4172-AD15-0993EC93D4FF}" type="pres">
      <dgm:prSet presAssocID="{F183B3B6-1935-48C9-9059-076F7176612D}" presName="root2" presStyleCnt="0"/>
      <dgm:spPr/>
    </dgm:pt>
    <dgm:pt modelId="{98B56813-A11A-4A64-9167-862C47ED823E}" type="pres">
      <dgm:prSet presAssocID="{F183B3B6-1935-48C9-9059-076F7176612D}" presName="LevelTwoTextNode" presStyleLbl="node2" presStyleIdx="0" presStyleCnt="7" custScaleX="227540">
        <dgm:presLayoutVars>
          <dgm:chPref val="3"/>
        </dgm:presLayoutVars>
      </dgm:prSet>
      <dgm:spPr/>
      <dgm:t>
        <a:bodyPr/>
        <a:lstStyle/>
        <a:p>
          <a:endParaRPr lang="en-IN"/>
        </a:p>
      </dgm:t>
    </dgm:pt>
    <dgm:pt modelId="{5A218682-5FDC-401B-802A-92EA3844FAEB}" type="pres">
      <dgm:prSet presAssocID="{F183B3B6-1935-48C9-9059-076F7176612D}" presName="level3hierChild" presStyleCnt="0"/>
      <dgm:spPr/>
    </dgm:pt>
    <dgm:pt modelId="{2C38B3A6-1D48-48BE-9E07-B85DBB9BD8ED}" type="pres">
      <dgm:prSet presAssocID="{13DF08E1-BE82-49C7-B793-6D1F8D6BA34D}" presName="conn2-1" presStyleLbl="parChTrans1D2" presStyleIdx="1" presStyleCnt="7"/>
      <dgm:spPr/>
      <dgm:t>
        <a:bodyPr/>
        <a:lstStyle/>
        <a:p>
          <a:endParaRPr lang="en-IN"/>
        </a:p>
      </dgm:t>
    </dgm:pt>
    <dgm:pt modelId="{9BD6E69A-1E34-4FA0-8A09-9D76E2A4D5EE}" type="pres">
      <dgm:prSet presAssocID="{13DF08E1-BE82-49C7-B793-6D1F8D6BA34D}" presName="connTx" presStyleLbl="parChTrans1D2" presStyleIdx="1" presStyleCnt="7"/>
      <dgm:spPr/>
      <dgm:t>
        <a:bodyPr/>
        <a:lstStyle/>
        <a:p>
          <a:endParaRPr lang="en-IN"/>
        </a:p>
      </dgm:t>
    </dgm:pt>
    <dgm:pt modelId="{A9C637C9-C057-4EAC-8980-F35DEF934FDD}" type="pres">
      <dgm:prSet presAssocID="{C594A036-EC32-4268-9DBF-110012171B3F}" presName="root2" presStyleCnt="0"/>
      <dgm:spPr/>
    </dgm:pt>
    <dgm:pt modelId="{4BC6E2B4-0E88-4BC0-9D1A-0C0D560F45CB}" type="pres">
      <dgm:prSet presAssocID="{C594A036-EC32-4268-9DBF-110012171B3F}" presName="LevelTwoTextNode" presStyleLbl="node2" presStyleIdx="1" presStyleCnt="7" custScaleX="227540">
        <dgm:presLayoutVars>
          <dgm:chPref val="3"/>
        </dgm:presLayoutVars>
      </dgm:prSet>
      <dgm:spPr/>
      <dgm:t>
        <a:bodyPr/>
        <a:lstStyle/>
        <a:p>
          <a:endParaRPr lang="en-IN"/>
        </a:p>
      </dgm:t>
    </dgm:pt>
    <dgm:pt modelId="{E053FB96-2AF6-4938-A672-B4F699C19822}" type="pres">
      <dgm:prSet presAssocID="{C594A036-EC32-4268-9DBF-110012171B3F}" presName="level3hierChild" presStyleCnt="0"/>
      <dgm:spPr/>
    </dgm:pt>
    <dgm:pt modelId="{A826CE23-D0A0-4138-B2E4-72E4F2F3B818}" type="pres">
      <dgm:prSet presAssocID="{C0660C76-3164-4B3C-A639-CA717436E1C1}" presName="conn2-1" presStyleLbl="parChTrans1D2" presStyleIdx="2" presStyleCnt="7"/>
      <dgm:spPr/>
      <dgm:t>
        <a:bodyPr/>
        <a:lstStyle/>
        <a:p>
          <a:endParaRPr lang="en-IN"/>
        </a:p>
      </dgm:t>
    </dgm:pt>
    <dgm:pt modelId="{764B1D9E-5D80-4DC6-9E79-81974C5E7B16}" type="pres">
      <dgm:prSet presAssocID="{C0660C76-3164-4B3C-A639-CA717436E1C1}" presName="connTx" presStyleLbl="parChTrans1D2" presStyleIdx="2" presStyleCnt="7"/>
      <dgm:spPr/>
      <dgm:t>
        <a:bodyPr/>
        <a:lstStyle/>
        <a:p>
          <a:endParaRPr lang="en-IN"/>
        </a:p>
      </dgm:t>
    </dgm:pt>
    <dgm:pt modelId="{8068679F-9071-412D-838F-4A2EE1EA50F2}" type="pres">
      <dgm:prSet presAssocID="{B8E03765-F004-4690-B85D-40436C1D24A6}" presName="root2" presStyleCnt="0"/>
      <dgm:spPr/>
    </dgm:pt>
    <dgm:pt modelId="{5AACA163-FC18-42BB-85E8-C99E7CCD2F10}" type="pres">
      <dgm:prSet presAssocID="{B8E03765-F004-4690-B85D-40436C1D24A6}" presName="LevelTwoTextNode" presStyleLbl="node2" presStyleIdx="2" presStyleCnt="7" custScaleX="227540">
        <dgm:presLayoutVars>
          <dgm:chPref val="3"/>
        </dgm:presLayoutVars>
      </dgm:prSet>
      <dgm:spPr/>
      <dgm:t>
        <a:bodyPr/>
        <a:lstStyle/>
        <a:p>
          <a:endParaRPr lang="en-IN"/>
        </a:p>
      </dgm:t>
    </dgm:pt>
    <dgm:pt modelId="{DABB6743-3AD1-4CF0-9F79-234C41F0A5E4}" type="pres">
      <dgm:prSet presAssocID="{B8E03765-F004-4690-B85D-40436C1D24A6}" presName="level3hierChild" presStyleCnt="0"/>
      <dgm:spPr/>
    </dgm:pt>
    <dgm:pt modelId="{9708ED86-6C2C-4E9D-A972-E87B0D442AF6}" type="pres">
      <dgm:prSet presAssocID="{85E48A05-2C8D-46D7-BD6C-67C5D77E6928}" presName="conn2-1" presStyleLbl="parChTrans1D2" presStyleIdx="3" presStyleCnt="7"/>
      <dgm:spPr/>
      <dgm:t>
        <a:bodyPr/>
        <a:lstStyle/>
        <a:p>
          <a:endParaRPr lang="en-IN"/>
        </a:p>
      </dgm:t>
    </dgm:pt>
    <dgm:pt modelId="{E0DB684D-EE4E-4573-8EBC-2B7A0CD82124}" type="pres">
      <dgm:prSet presAssocID="{85E48A05-2C8D-46D7-BD6C-67C5D77E6928}" presName="connTx" presStyleLbl="parChTrans1D2" presStyleIdx="3" presStyleCnt="7"/>
      <dgm:spPr/>
      <dgm:t>
        <a:bodyPr/>
        <a:lstStyle/>
        <a:p>
          <a:endParaRPr lang="en-IN"/>
        </a:p>
      </dgm:t>
    </dgm:pt>
    <dgm:pt modelId="{A842C52E-964D-47CA-A38F-C6576C59B932}" type="pres">
      <dgm:prSet presAssocID="{9D2A8F04-AD05-4CE5-905C-482479AF4892}" presName="root2" presStyleCnt="0"/>
      <dgm:spPr/>
    </dgm:pt>
    <dgm:pt modelId="{AB569B56-FD58-4023-96EA-50C74C2AF589}" type="pres">
      <dgm:prSet presAssocID="{9D2A8F04-AD05-4CE5-905C-482479AF4892}" presName="LevelTwoTextNode" presStyleLbl="node2" presStyleIdx="3" presStyleCnt="7" custScaleX="227540">
        <dgm:presLayoutVars>
          <dgm:chPref val="3"/>
        </dgm:presLayoutVars>
      </dgm:prSet>
      <dgm:spPr/>
      <dgm:t>
        <a:bodyPr/>
        <a:lstStyle/>
        <a:p>
          <a:endParaRPr lang="en-IN"/>
        </a:p>
      </dgm:t>
    </dgm:pt>
    <dgm:pt modelId="{9204E190-3211-4A14-904F-71E443DD6EA3}" type="pres">
      <dgm:prSet presAssocID="{9D2A8F04-AD05-4CE5-905C-482479AF4892}" presName="level3hierChild" presStyleCnt="0"/>
      <dgm:spPr/>
    </dgm:pt>
    <dgm:pt modelId="{C1F2B6E0-702B-45A2-8BC7-02C5E26AAC26}" type="pres">
      <dgm:prSet presAssocID="{33E27734-8D6E-4282-8517-988707C1D7EE}" presName="conn2-1" presStyleLbl="parChTrans1D2" presStyleIdx="4" presStyleCnt="7"/>
      <dgm:spPr/>
      <dgm:t>
        <a:bodyPr/>
        <a:lstStyle/>
        <a:p>
          <a:endParaRPr lang="en-IN"/>
        </a:p>
      </dgm:t>
    </dgm:pt>
    <dgm:pt modelId="{A879F7B6-88B5-4656-B15F-E9445ACF89FD}" type="pres">
      <dgm:prSet presAssocID="{33E27734-8D6E-4282-8517-988707C1D7EE}" presName="connTx" presStyleLbl="parChTrans1D2" presStyleIdx="4" presStyleCnt="7"/>
      <dgm:spPr/>
      <dgm:t>
        <a:bodyPr/>
        <a:lstStyle/>
        <a:p>
          <a:endParaRPr lang="en-IN"/>
        </a:p>
      </dgm:t>
    </dgm:pt>
    <dgm:pt modelId="{F06072AD-19AA-4A7D-897E-78E9A6B0971D}" type="pres">
      <dgm:prSet presAssocID="{BA10F60B-957D-488A-ACE7-0E8448F510A4}" presName="root2" presStyleCnt="0"/>
      <dgm:spPr/>
    </dgm:pt>
    <dgm:pt modelId="{E019985B-DF62-4FD5-BFBE-1024831CEEE7}" type="pres">
      <dgm:prSet presAssocID="{BA10F60B-957D-488A-ACE7-0E8448F510A4}" presName="LevelTwoTextNode" presStyleLbl="node2" presStyleIdx="4" presStyleCnt="7" custScaleX="227540">
        <dgm:presLayoutVars>
          <dgm:chPref val="3"/>
        </dgm:presLayoutVars>
      </dgm:prSet>
      <dgm:spPr/>
      <dgm:t>
        <a:bodyPr/>
        <a:lstStyle/>
        <a:p>
          <a:endParaRPr lang="en-IN"/>
        </a:p>
      </dgm:t>
    </dgm:pt>
    <dgm:pt modelId="{BA32F75B-E32B-41D7-8182-67068D423916}" type="pres">
      <dgm:prSet presAssocID="{BA10F60B-957D-488A-ACE7-0E8448F510A4}" presName="level3hierChild" presStyleCnt="0"/>
      <dgm:spPr/>
    </dgm:pt>
    <dgm:pt modelId="{CD941E7C-F9CB-4394-922F-21147816EA54}" type="pres">
      <dgm:prSet presAssocID="{24B1A86C-8E07-489C-99B2-9D8503BD609F}" presName="conn2-1" presStyleLbl="parChTrans1D2" presStyleIdx="5" presStyleCnt="7"/>
      <dgm:spPr/>
      <dgm:t>
        <a:bodyPr/>
        <a:lstStyle/>
        <a:p>
          <a:endParaRPr lang="en-IN"/>
        </a:p>
      </dgm:t>
    </dgm:pt>
    <dgm:pt modelId="{3F97A75D-D232-4A94-998A-51F62743DA36}" type="pres">
      <dgm:prSet presAssocID="{24B1A86C-8E07-489C-99B2-9D8503BD609F}" presName="connTx" presStyleLbl="parChTrans1D2" presStyleIdx="5" presStyleCnt="7"/>
      <dgm:spPr/>
      <dgm:t>
        <a:bodyPr/>
        <a:lstStyle/>
        <a:p>
          <a:endParaRPr lang="en-IN"/>
        </a:p>
      </dgm:t>
    </dgm:pt>
    <dgm:pt modelId="{1C6F5A48-7CFE-4893-8020-9B6663F3C14A}" type="pres">
      <dgm:prSet presAssocID="{4B131C80-B669-4EA2-BE90-E48B607E9D87}" presName="root2" presStyleCnt="0"/>
      <dgm:spPr/>
    </dgm:pt>
    <dgm:pt modelId="{8C3541A1-E0A5-4622-BD7F-D710590D0CA5}" type="pres">
      <dgm:prSet presAssocID="{4B131C80-B669-4EA2-BE90-E48B607E9D87}" presName="LevelTwoTextNode" presStyleLbl="node2" presStyleIdx="5" presStyleCnt="7" custScaleX="227540">
        <dgm:presLayoutVars>
          <dgm:chPref val="3"/>
        </dgm:presLayoutVars>
      </dgm:prSet>
      <dgm:spPr/>
      <dgm:t>
        <a:bodyPr/>
        <a:lstStyle/>
        <a:p>
          <a:endParaRPr lang="en-IN"/>
        </a:p>
      </dgm:t>
    </dgm:pt>
    <dgm:pt modelId="{3F0EF612-C2FF-411E-BAE7-5B5577A24285}" type="pres">
      <dgm:prSet presAssocID="{4B131C80-B669-4EA2-BE90-E48B607E9D87}" presName="level3hierChild" presStyleCnt="0"/>
      <dgm:spPr/>
    </dgm:pt>
    <dgm:pt modelId="{E39C1689-DFDD-4A4E-8432-554EEAEF10C7}" type="pres">
      <dgm:prSet presAssocID="{43EC8FA5-9879-4BD3-B7FA-2552F4C52D65}" presName="conn2-1" presStyleLbl="parChTrans1D2" presStyleIdx="6" presStyleCnt="7"/>
      <dgm:spPr/>
      <dgm:t>
        <a:bodyPr/>
        <a:lstStyle/>
        <a:p>
          <a:endParaRPr lang="en-IN"/>
        </a:p>
      </dgm:t>
    </dgm:pt>
    <dgm:pt modelId="{AB56C10A-806A-404B-A8DD-2DB6B2B0A8C0}" type="pres">
      <dgm:prSet presAssocID="{43EC8FA5-9879-4BD3-B7FA-2552F4C52D65}" presName="connTx" presStyleLbl="parChTrans1D2" presStyleIdx="6" presStyleCnt="7"/>
      <dgm:spPr/>
      <dgm:t>
        <a:bodyPr/>
        <a:lstStyle/>
        <a:p>
          <a:endParaRPr lang="en-IN"/>
        </a:p>
      </dgm:t>
    </dgm:pt>
    <dgm:pt modelId="{6522DC1C-C000-4876-8F08-EF90D13B9B47}" type="pres">
      <dgm:prSet presAssocID="{F900225E-FA1A-43E8-8F22-177ED00F82B5}" presName="root2" presStyleCnt="0"/>
      <dgm:spPr/>
    </dgm:pt>
    <dgm:pt modelId="{6CAABEE8-F7FE-4F89-9F4D-C841A3907CA9}" type="pres">
      <dgm:prSet presAssocID="{F900225E-FA1A-43E8-8F22-177ED00F82B5}" presName="LevelTwoTextNode" presStyleLbl="node2" presStyleIdx="6" presStyleCnt="7" custScaleX="227540" custLinFactNeighborY="-7448">
        <dgm:presLayoutVars>
          <dgm:chPref val="3"/>
        </dgm:presLayoutVars>
      </dgm:prSet>
      <dgm:spPr/>
      <dgm:t>
        <a:bodyPr/>
        <a:lstStyle/>
        <a:p>
          <a:endParaRPr lang="en-IN"/>
        </a:p>
      </dgm:t>
    </dgm:pt>
    <dgm:pt modelId="{59168D82-FE98-49F4-9E3B-08E40E7259BA}" type="pres">
      <dgm:prSet presAssocID="{F900225E-FA1A-43E8-8F22-177ED00F82B5}" presName="level3hierChild" presStyleCnt="0"/>
      <dgm:spPr/>
    </dgm:pt>
  </dgm:ptLst>
  <dgm:cxnLst>
    <dgm:cxn modelId="{95532D4E-BC2B-4430-99DB-BDD0FB081005}" type="presOf" srcId="{C0660C76-3164-4B3C-A639-CA717436E1C1}" destId="{A826CE23-D0A0-4138-B2E4-72E4F2F3B818}" srcOrd="0" destOrd="0" presId="urn:microsoft.com/office/officeart/2008/layout/HorizontalMultiLevelHierarchy"/>
    <dgm:cxn modelId="{5B7F5D27-B4C2-44E9-A590-085DDE8C1AC8}" type="presOf" srcId="{C0660C76-3164-4B3C-A639-CA717436E1C1}" destId="{764B1D9E-5D80-4DC6-9E79-81974C5E7B16}" srcOrd="1" destOrd="0" presId="urn:microsoft.com/office/officeart/2008/layout/HorizontalMultiLevelHierarchy"/>
    <dgm:cxn modelId="{A17FD463-57CB-42B4-8259-B715D6CB8351}" type="presOf" srcId="{9B459166-EC47-475C-9486-711102100095}" destId="{CB2C7673-2DFC-49BE-BDD1-B4C4770B310A}" srcOrd="0" destOrd="0" presId="urn:microsoft.com/office/officeart/2008/layout/HorizontalMultiLevelHierarchy"/>
    <dgm:cxn modelId="{3D84D296-74E8-4135-B199-DCAFDC8BAB37}" srcId="{413D3B9D-A5BC-47F2-8574-1653F3AC252E}" destId="{BA10F60B-957D-488A-ACE7-0E8448F510A4}" srcOrd="4" destOrd="0" parTransId="{33E27734-8D6E-4282-8517-988707C1D7EE}" sibTransId="{B4C74FED-C6F1-4C00-95CB-24DDA8136310}"/>
    <dgm:cxn modelId="{A646CF48-7EB8-45BC-8879-C6D4872552CB}" type="presOf" srcId="{13DF08E1-BE82-49C7-B793-6D1F8D6BA34D}" destId="{9BD6E69A-1E34-4FA0-8A09-9D76E2A4D5EE}" srcOrd="1" destOrd="0" presId="urn:microsoft.com/office/officeart/2008/layout/HorizontalMultiLevelHierarchy"/>
    <dgm:cxn modelId="{BBA2D001-D28C-4205-98BC-3F72AD61A6D1}" type="presOf" srcId="{BA10F60B-957D-488A-ACE7-0E8448F510A4}" destId="{E019985B-DF62-4FD5-BFBE-1024831CEEE7}" srcOrd="0" destOrd="0" presId="urn:microsoft.com/office/officeart/2008/layout/HorizontalMultiLevelHierarchy"/>
    <dgm:cxn modelId="{A532B14F-4D80-4DF5-877F-5236263BDBC4}" type="presOf" srcId="{85E48A05-2C8D-46D7-BD6C-67C5D77E6928}" destId="{E0DB684D-EE4E-4573-8EBC-2B7A0CD82124}" srcOrd="1" destOrd="0" presId="urn:microsoft.com/office/officeart/2008/layout/HorizontalMultiLevelHierarchy"/>
    <dgm:cxn modelId="{3D058CCD-96FB-4A0C-AF77-4A2FD4DFF164}" srcId="{413D3B9D-A5BC-47F2-8574-1653F3AC252E}" destId="{B8E03765-F004-4690-B85D-40436C1D24A6}" srcOrd="2" destOrd="0" parTransId="{C0660C76-3164-4B3C-A639-CA717436E1C1}" sibTransId="{292E4C3D-33D9-475E-AE76-298C7E328039}"/>
    <dgm:cxn modelId="{7C0B2A42-6EE1-4BE0-87FF-6018C8B94C5E}" type="presOf" srcId="{9D2A8F04-AD05-4CE5-905C-482479AF4892}" destId="{AB569B56-FD58-4023-96EA-50C74C2AF589}" srcOrd="0" destOrd="0" presId="urn:microsoft.com/office/officeart/2008/layout/HorizontalMultiLevelHierarchy"/>
    <dgm:cxn modelId="{6087DFC5-F2EB-4F49-9401-7393BAE934BA}" srcId="{413D3B9D-A5BC-47F2-8574-1653F3AC252E}" destId="{9D2A8F04-AD05-4CE5-905C-482479AF4892}" srcOrd="3" destOrd="0" parTransId="{85E48A05-2C8D-46D7-BD6C-67C5D77E6928}" sibTransId="{C2F09F5B-F8ED-4199-9A76-D7D0269C4551}"/>
    <dgm:cxn modelId="{9167DD70-B691-414D-A653-88939BFA1EED}" type="presOf" srcId="{4B131C80-B669-4EA2-BE90-E48B607E9D87}" destId="{8C3541A1-E0A5-4622-BD7F-D710590D0CA5}" srcOrd="0" destOrd="0" presId="urn:microsoft.com/office/officeart/2008/layout/HorizontalMultiLevelHierarchy"/>
    <dgm:cxn modelId="{CF84F359-A0DA-4E44-AB5A-153BE5DF92A5}" srcId="{9B459166-EC47-475C-9486-711102100095}" destId="{413D3B9D-A5BC-47F2-8574-1653F3AC252E}" srcOrd="0" destOrd="0" parTransId="{692DDF9D-9F78-44DF-95A4-A63345746172}" sibTransId="{5BB0ECD6-5BB3-4638-BDA3-38DC8B42DA9F}"/>
    <dgm:cxn modelId="{D1095558-5D66-4CC6-B44F-19FED9AEF3DE}" type="presOf" srcId="{43EC8FA5-9879-4BD3-B7FA-2552F4C52D65}" destId="{E39C1689-DFDD-4A4E-8432-554EEAEF10C7}" srcOrd="0" destOrd="0" presId="urn:microsoft.com/office/officeart/2008/layout/HorizontalMultiLevelHierarchy"/>
    <dgm:cxn modelId="{9EA66FF9-C4B0-4C8D-A2B0-FF8963945DFB}" type="presOf" srcId="{24B1A86C-8E07-489C-99B2-9D8503BD609F}" destId="{CD941E7C-F9CB-4394-922F-21147816EA54}" srcOrd="0" destOrd="0" presId="urn:microsoft.com/office/officeart/2008/layout/HorizontalMultiLevelHierarchy"/>
    <dgm:cxn modelId="{984B81D5-13D7-44F0-B53F-A5C3A2B8012A}" type="presOf" srcId="{B8E03765-F004-4690-B85D-40436C1D24A6}" destId="{5AACA163-FC18-42BB-85E8-C99E7CCD2F10}" srcOrd="0" destOrd="0" presId="urn:microsoft.com/office/officeart/2008/layout/HorizontalMultiLevelHierarchy"/>
    <dgm:cxn modelId="{96B98DB1-D822-401D-8C13-727EDCEE820E}" srcId="{413D3B9D-A5BC-47F2-8574-1653F3AC252E}" destId="{C594A036-EC32-4268-9DBF-110012171B3F}" srcOrd="1" destOrd="0" parTransId="{13DF08E1-BE82-49C7-B793-6D1F8D6BA34D}" sibTransId="{8225A8EC-1A0E-4EA4-9EAA-C0734AEDC3D6}"/>
    <dgm:cxn modelId="{4E0115C0-16A6-4165-9CFD-8B5976D661DE}" type="presOf" srcId="{F6B40425-3963-4B7A-838A-FD130C3F3D96}" destId="{50435C10-D1A8-4DCA-99A2-F7DA8197F3CB}" srcOrd="1" destOrd="0" presId="urn:microsoft.com/office/officeart/2008/layout/HorizontalMultiLevelHierarchy"/>
    <dgm:cxn modelId="{3665E317-3B93-415D-9713-D02A43F9767E}" type="presOf" srcId="{85E48A05-2C8D-46D7-BD6C-67C5D77E6928}" destId="{9708ED86-6C2C-4E9D-A972-E87B0D442AF6}" srcOrd="0" destOrd="0" presId="urn:microsoft.com/office/officeart/2008/layout/HorizontalMultiLevelHierarchy"/>
    <dgm:cxn modelId="{8A384FB0-62EF-4213-80EB-9DB64EF2AF58}" type="presOf" srcId="{43EC8FA5-9879-4BD3-B7FA-2552F4C52D65}" destId="{AB56C10A-806A-404B-A8DD-2DB6B2B0A8C0}" srcOrd="1" destOrd="0" presId="urn:microsoft.com/office/officeart/2008/layout/HorizontalMultiLevelHierarchy"/>
    <dgm:cxn modelId="{1C84517F-CBBC-4687-83F8-B3AB2F8E55A2}" type="presOf" srcId="{F183B3B6-1935-48C9-9059-076F7176612D}" destId="{98B56813-A11A-4A64-9167-862C47ED823E}" srcOrd="0" destOrd="0" presId="urn:microsoft.com/office/officeart/2008/layout/HorizontalMultiLevelHierarchy"/>
    <dgm:cxn modelId="{663D9D30-E713-49FF-9589-46628F0DD2F2}" type="presOf" srcId="{33E27734-8D6E-4282-8517-988707C1D7EE}" destId="{A879F7B6-88B5-4656-B15F-E9445ACF89FD}" srcOrd="1" destOrd="0" presId="urn:microsoft.com/office/officeart/2008/layout/HorizontalMultiLevelHierarchy"/>
    <dgm:cxn modelId="{AF0F382F-23EA-4FDF-A05A-5893D9553F98}" type="presOf" srcId="{C594A036-EC32-4268-9DBF-110012171B3F}" destId="{4BC6E2B4-0E88-4BC0-9D1A-0C0D560F45CB}" srcOrd="0" destOrd="0" presId="urn:microsoft.com/office/officeart/2008/layout/HorizontalMultiLevelHierarchy"/>
    <dgm:cxn modelId="{2682F69A-1C32-4070-9D1D-65D58A750BEF}" srcId="{413D3B9D-A5BC-47F2-8574-1653F3AC252E}" destId="{4B131C80-B669-4EA2-BE90-E48B607E9D87}" srcOrd="5" destOrd="0" parTransId="{24B1A86C-8E07-489C-99B2-9D8503BD609F}" sibTransId="{3EBD8C4C-5CA1-4274-9720-D4E7F2D1DB9F}"/>
    <dgm:cxn modelId="{157947A2-5819-4C11-80FB-E145601E78FB}" type="presOf" srcId="{33E27734-8D6E-4282-8517-988707C1D7EE}" destId="{C1F2B6E0-702B-45A2-8BC7-02C5E26AAC26}" srcOrd="0" destOrd="0" presId="urn:microsoft.com/office/officeart/2008/layout/HorizontalMultiLevelHierarchy"/>
    <dgm:cxn modelId="{A2E1D372-3862-4CC9-A828-9BEF7573FCDE}" type="presOf" srcId="{13DF08E1-BE82-49C7-B793-6D1F8D6BA34D}" destId="{2C38B3A6-1D48-48BE-9E07-B85DBB9BD8ED}" srcOrd="0" destOrd="0" presId="urn:microsoft.com/office/officeart/2008/layout/HorizontalMultiLevelHierarchy"/>
    <dgm:cxn modelId="{01AD396D-F11E-4F75-B874-F19567709D6B}" type="presOf" srcId="{F6B40425-3963-4B7A-838A-FD130C3F3D96}" destId="{10075D0E-023C-430B-A2A7-3E0FF6096B7C}" srcOrd="0" destOrd="0" presId="urn:microsoft.com/office/officeart/2008/layout/HorizontalMultiLevelHierarchy"/>
    <dgm:cxn modelId="{3F48A29B-5CF3-4206-9DE4-CEC92B47622E}" type="presOf" srcId="{413D3B9D-A5BC-47F2-8574-1653F3AC252E}" destId="{6C6FAE11-170E-4ED2-B530-74AD3A425F4A}" srcOrd="0" destOrd="0" presId="urn:microsoft.com/office/officeart/2008/layout/HorizontalMultiLevelHierarchy"/>
    <dgm:cxn modelId="{91D532EA-AC2B-4695-B69F-083BD920782F}" type="presOf" srcId="{24B1A86C-8E07-489C-99B2-9D8503BD609F}" destId="{3F97A75D-D232-4A94-998A-51F62743DA36}" srcOrd="1" destOrd="0" presId="urn:microsoft.com/office/officeart/2008/layout/HorizontalMultiLevelHierarchy"/>
    <dgm:cxn modelId="{768117B7-68CA-4621-AEC4-8B6CB0FBBBCC}" srcId="{413D3B9D-A5BC-47F2-8574-1653F3AC252E}" destId="{F183B3B6-1935-48C9-9059-076F7176612D}" srcOrd="0" destOrd="0" parTransId="{F6B40425-3963-4B7A-838A-FD130C3F3D96}" sibTransId="{C90482C2-5D0F-45F9-9C96-FA8D2895F789}"/>
    <dgm:cxn modelId="{8B0C5395-0B45-47D4-B9BD-47665C43985C}" type="presOf" srcId="{F900225E-FA1A-43E8-8F22-177ED00F82B5}" destId="{6CAABEE8-F7FE-4F89-9F4D-C841A3907CA9}" srcOrd="0" destOrd="0" presId="urn:microsoft.com/office/officeart/2008/layout/HorizontalMultiLevelHierarchy"/>
    <dgm:cxn modelId="{8E98838C-1899-411E-8A41-832F15E88684}" srcId="{413D3B9D-A5BC-47F2-8574-1653F3AC252E}" destId="{F900225E-FA1A-43E8-8F22-177ED00F82B5}" srcOrd="6" destOrd="0" parTransId="{43EC8FA5-9879-4BD3-B7FA-2552F4C52D65}" sibTransId="{E0A9A9DC-CA15-4667-BBDD-413FA0341529}"/>
    <dgm:cxn modelId="{5D9B8128-226E-4A9C-8BA3-6F7DFE841F4C}" type="presParOf" srcId="{CB2C7673-2DFC-49BE-BDD1-B4C4770B310A}" destId="{653C5F2D-2D4B-496B-A994-ABB5A403A9E9}" srcOrd="0" destOrd="0" presId="urn:microsoft.com/office/officeart/2008/layout/HorizontalMultiLevelHierarchy"/>
    <dgm:cxn modelId="{E1075CEB-8B64-4E6C-978C-875F8B4B641A}" type="presParOf" srcId="{653C5F2D-2D4B-496B-A994-ABB5A403A9E9}" destId="{6C6FAE11-170E-4ED2-B530-74AD3A425F4A}" srcOrd="0" destOrd="0" presId="urn:microsoft.com/office/officeart/2008/layout/HorizontalMultiLevelHierarchy"/>
    <dgm:cxn modelId="{06013D24-9705-4658-A07F-00C2EFCDC49C}" type="presParOf" srcId="{653C5F2D-2D4B-496B-A994-ABB5A403A9E9}" destId="{5BC387F1-C35F-4E16-82F3-6748FBDBE1EC}" srcOrd="1" destOrd="0" presId="urn:microsoft.com/office/officeart/2008/layout/HorizontalMultiLevelHierarchy"/>
    <dgm:cxn modelId="{AAF0F148-C707-4F88-9BAB-DC456945883E}" type="presParOf" srcId="{5BC387F1-C35F-4E16-82F3-6748FBDBE1EC}" destId="{10075D0E-023C-430B-A2A7-3E0FF6096B7C}" srcOrd="0" destOrd="0" presId="urn:microsoft.com/office/officeart/2008/layout/HorizontalMultiLevelHierarchy"/>
    <dgm:cxn modelId="{AA86858B-F1EC-4F1A-899C-5CE47184937B}" type="presParOf" srcId="{10075D0E-023C-430B-A2A7-3E0FF6096B7C}" destId="{50435C10-D1A8-4DCA-99A2-F7DA8197F3CB}" srcOrd="0" destOrd="0" presId="urn:microsoft.com/office/officeart/2008/layout/HorizontalMultiLevelHierarchy"/>
    <dgm:cxn modelId="{F8692A52-3027-46D4-B92F-0AABAC4D7D65}" type="presParOf" srcId="{5BC387F1-C35F-4E16-82F3-6748FBDBE1EC}" destId="{35E051F4-C0F3-4172-AD15-0993EC93D4FF}" srcOrd="1" destOrd="0" presId="urn:microsoft.com/office/officeart/2008/layout/HorizontalMultiLevelHierarchy"/>
    <dgm:cxn modelId="{25651F72-72A8-480C-B89A-3DEF39510D6C}" type="presParOf" srcId="{35E051F4-C0F3-4172-AD15-0993EC93D4FF}" destId="{98B56813-A11A-4A64-9167-862C47ED823E}" srcOrd="0" destOrd="0" presId="urn:microsoft.com/office/officeart/2008/layout/HorizontalMultiLevelHierarchy"/>
    <dgm:cxn modelId="{A0BD4087-9102-4179-B6DC-14D5004B1E97}" type="presParOf" srcId="{35E051F4-C0F3-4172-AD15-0993EC93D4FF}" destId="{5A218682-5FDC-401B-802A-92EA3844FAEB}" srcOrd="1" destOrd="0" presId="urn:microsoft.com/office/officeart/2008/layout/HorizontalMultiLevelHierarchy"/>
    <dgm:cxn modelId="{04C9D22A-9DD8-41A0-91DE-6231AD472725}" type="presParOf" srcId="{5BC387F1-C35F-4E16-82F3-6748FBDBE1EC}" destId="{2C38B3A6-1D48-48BE-9E07-B85DBB9BD8ED}" srcOrd="2" destOrd="0" presId="urn:microsoft.com/office/officeart/2008/layout/HorizontalMultiLevelHierarchy"/>
    <dgm:cxn modelId="{4C332A2D-B6E7-4708-82BA-053ADE42B7D2}" type="presParOf" srcId="{2C38B3A6-1D48-48BE-9E07-B85DBB9BD8ED}" destId="{9BD6E69A-1E34-4FA0-8A09-9D76E2A4D5EE}" srcOrd="0" destOrd="0" presId="urn:microsoft.com/office/officeart/2008/layout/HorizontalMultiLevelHierarchy"/>
    <dgm:cxn modelId="{5FDD11B5-224B-4D87-B450-081BBD4A1EAC}" type="presParOf" srcId="{5BC387F1-C35F-4E16-82F3-6748FBDBE1EC}" destId="{A9C637C9-C057-4EAC-8980-F35DEF934FDD}" srcOrd="3" destOrd="0" presId="urn:microsoft.com/office/officeart/2008/layout/HorizontalMultiLevelHierarchy"/>
    <dgm:cxn modelId="{3C8250B1-E6DE-457C-B4DB-8F48EBCC3E27}" type="presParOf" srcId="{A9C637C9-C057-4EAC-8980-F35DEF934FDD}" destId="{4BC6E2B4-0E88-4BC0-9D1A-0C0D560F45CB}" srcOrd="0" destOrd="0" presId="urn:microsoft.com/office/officeart/2008/layout/HorizontalMultiLevelHierarchy"/>
    <dgm:cxn modelId="{64C09EFD-CB49-428A-AB98-64F7E3A9AEB2}" type="presParOf" srcId="{A9C637C9-C057-4EAC-8980-F35DEF934FDD}" destId="{E053FB96-2AF6-4938-A672-B4F699C19822}" srcOrd="1" destOrd="0" presId="urn:microsoft.com/office/officeart/2008/layout/HorizontalMultiLevelHierarchy"/>
    <dgm:cxn modelId="{83D3EF38-57F8-44FC-9D46-D692EA0F003C}" type="presParOf" srcId="{5BC387F1-C35F-4E16-82F3-6748FBDBE1EC}" destId="{A826CE23-D0A0-4138-B2E4-72E4F2F3B818}" srcOrd="4" destOrd="0" presId="urn:microsoft.com/office/officeart/2008/layout/HorizontalMultiLevelHierarchy"/>
    <dgm:cxn modelId="{9FCA2344-2470-411F-9275-38699EBE1CCD}" type="presParOf" srcId="{A826CE23-D0A0-4138-B2E4-72E4F2F3B818}" destId="{764B1D9E-5D80-4DC6-9E79-81974C5E7B16}" srcOrd="0" destOrd="0" presId="urn:microsoft.com/office/officeart/2008/layout/HorizontalMultiLevelHierarchy"/>
    <dgm:cxn modelId="{E255D511-6EAC-40A0-93C9-0C7298652919}" type="presParOf" srcId="{5BC387F1-C35F-4E16-82F3-6748FBDBE1EC}" destId="{8068679F-9071-412D-838F-4A2EE1EA50F2}" srcOrd="5" destOrd="0" presId="urn:microsoft.com/office/officeart/2008/layout/HorizontalMultiLevelHierarchy"/>
    <dgm:cxn modelId="{9E983CEB-0779-499C-B571-AF6C23DBD964}" type="presParOf" srcId="{8068679F-9071-412D-838F-4A2EE1EA50F2}" destId="{5AACA163-FC18-42BB-85E8-C99E7CCD2F10}" srcOrd="0" destOrd="0" presId="urn:microsoft.com/office/officeart/2008/layout/HorizontalMultiLevelHierarchy"/>
    <dgm:cxn modelId="{66AA4207-25C7-4760-9EFE-20BF1041ACA3}" type="presParOf" srcId="{8068679F-9071-412D-838F-4A2EE1EA50F2}" destId="{DABB6743-3AD1-4CF0-9F79-234C41F0A5E4}" srcOrd="1" destOrd="0" presId="urn:microsoft.com/office/officeart/2008/layout/HorizontalMultiLevelHierarchy"/>
    <dgm:cxn modelId="{E98BB62C-1303-41A1-9964-AFF14B21058C}" type="presParOf" srcId="{5BC387F1-C35F-4E16-82F3-6748FBDBE1EC}" destId="{9708ED86-6C2C-4E9D-A972-E87B0D442AF6}" srcOrd="6" destOrd="0" presId="urn:microsoft.com/office/officeart/2008/layout/HorizontalMultiLevelHierarchy"/>
    <dgm:cxn modelId="{825953D5-C985-4E5E-8DDA-FFD70D51FA18}" type="presParOf" srcId="{9708ED86-6C2C-4E9D-A972-E87B0D442AF6}" destId="{E0DB684D-EE4E-4573-8EBC-2B7A0CD82124}" srcOrd="0" destOrd="0" presId="urn:microsoft.com/office/officeart/2008/layout/HorizontalMultiLevelHierarchy"/>
    <dgm:cxn modelId="{29D1D5CD-B6B0-4261-9859-E20FC5A762CD}" type="presParOf" srcId="{5BC387F1-C35F-4E16-82F3-6748FBDBE1EC}" destId="{A842C52E-964D-47CA-A38F-C6576C59B932}" srcOrd="7" destOrd="0" presId="urn:microsoft.com/office/officeart/2008/layout/HorizontalMultiLevelHierarchy"/>
    <dgm:cxn modelId="{4FB8F701-6193-41F7-9C62-8D83880A3E35}" type="presParOf" srcId="{A842C52E-964D-47CA-A38F-C6576C59B932}" destId="{AB569B56-FD58-4023-96EA-50C74C2AF589}" srcOrd="0" destOrd="0" presId="urn:microsoft.com/office/officeart/2008/layout/HorizontalMultiLevelHierarchy"/>
    <dgm:cxn modelId="{FE3C6F58-F827-4756-A414-635FD9AC123A}" type="presParOf" srcId="{A842C52E-964D-47CA-A38F-C6576C59B932}" destId="{9204E190-3211-4A14-904F-71E443DD6EA3}" srcOrd="1" destOrd="0" presId="urn:microsoft.com/office/officeart/2008/layout/HorizontalMultiLevelHierarchy"/>
    <dgm:cxn modelId="{26735B25-5B51-4ABE-8CFE-61AA1031AC2F}" type="presParOf" srcId="{5BC387F1-C35F-4E16-82F3-6748FBDBE1EC}" destId="{C1F2B6E0-702B-45A2-8BC7-02C5E26AAC26}" srcOrd="8" destOrd="0" presId="urn:microsoft.com/office/officeart/2008/layout/HorizontalMultiLevelHierarchy"/>
    <dgm:cxn modelId="{BAD85B37-FBA7-4CAA-B219-090113868197}" type="presParOf" srcId="{C1F2B6E0-702B-45A2-8BC7-02C5E26AAC26}" destId="{A879F7B6-88B5-4656-B15F-E9445ACF89FD}" srcOrd="0" destOrd="0" presId="urn:microsoft.com/office/officeart/2008/layout/HorizontalMultiLevelHierarchy"/>
    <dgm:cxn modelId="{C882F127-CA20-4E04-B69E-0152CB2BC697}" type="presParOf" srcId="{5BC387F1-C35F-4E16-82F3-6748FBDBE1EC}" destId="{F06072AD-19AA-4A7D-897E-78E9A6B0971D}" srcOrd="9" destOrd="0" presId="urn:microsoft.com/office/officeart/2008/layout/HorizontalMultiLevelHierarchy"/>
    <dgm:cxn modelId="{8E90B9F9-85D8-4307-AA5D-5764EE98DA52}" type="presParOf" srcId="{F06072AD-19AA-4A7D-897E-78E9A6B0971D}" destId="{E019985B-DF62-4FD5-BFBE-1024831CEEE7}" srcOrd="0" destOrd="0" presId="urn:microsoft.com/office/officeart/2008/layout/HorizontalMultiLevelHierarchy"/>
    <dgm:cxn modelId="{9549EBE2-C456-4173-8392-C65BB9CDCB4C}" type="presParOf" srcId="{F06072AD-19AA-4A7D-897E-78E9A6B0971D}" destId="{BA32F75B-E32B-41D7-8182-67068D423916}" srcOrd="1" destOrd="0" presId="urn:microsoft.com/office/officeart/2008/layout/HorizontalMultiLevelHierarchy"/>
    <dgm:cxn modelId="{DF31D38C-2687-4568-BBDF-22AE33BE6715}" type="presParOf" srcId="{5BC387F1-C35F-4E16-82F3-6748FBDBE1EC}" destId="{CD941E7C-F9CB-4394-922F-21147816EA54}" srcOrd="10" destOrd="0" presId="urn:microsoft.com/office/officeart/2008/layout/HorizontalMultiLevelHierarchy"/>
    <dgm:cxn modelId="{9E5C8B98-3A1D-40AE-AD78-F1DAC469B1CD}" type="presParOf" srcId="{CD941E7C-F9CB-4394-922F-21147816EA54}" destId="{3F97A75D-D232-4A94-998A-51F62743DA36}" srcOrd="0" destOrd="0" presId="urn:microsoft.com/office/officeart/2008/layout/HorizontalMultiLevelHierarchy"/>
    <dgm:cxn modelId="{0F25AECE-08D2-4253-9ABD-0BEA0B65D557}" type="presParOf" srcId="{5BC387F1-C35F-4E16-82F3-6748FBDBE1EC}" destId="{1C6F5A48-7CFE-4893-8020-9B6663F3C14A}" srcOrd="11" destOrd="0" presId="urn:microsoft.com/office/officeart/2008/layout/HorizontalMultiLevelHierarchy"/>
    <dgm:cxn modelId="{9D4B64D1-2060-411B-A016-6D42F389F899}" type="presParOf" srcId="{1C6F5A48-7CFE-4893-8020-9B6663F3C14A}" destId="{8C3541A1-E0A5-4622-BD7F-D710590D0CA5}" srcOrd="0" destOrd="0" presId="urn:microsoft.com/office/officeart/2008/layout/HorizontalMultiLevelHierarchy"/>
    <dgm:cxn modelId="{60C9958D-35FC-4D5A-8962-0EFCF6054476}" type="presParOf" srcId="{1C6F5A48-7CFE-4893-8020-9B6663F3C14A}" destId="{3F0EF612-C2FF-411E-BAE7-5B5577A24285}" srcOrd="1" destOrd="0" presId="urn:microsoft.com/office/officeart/2008/layout/HorizontalMultiLevelHierarchy"/>
    <dgm:cxn modelId="{7D96A821-1D87-457C-864C-D546E58A62F7}" type="presParOf" srcId="{5BC387F1-C35F-4E16-82F3-6748FBDBE1EC}" destId="{E39C1689-DFDD-4A4E-8432-554EEAEF10C7}" srcOrd="12" destOrd="0" presId="urn:microsoft.com/office/officeart/2008/layout/HorizontalMultiLevelHierarchy"/>
    <dgm:cxn modelId="{2D9C31B2-A164-4D82-B304-A3173100EBB0}" type="presParOf" srcId="{E39C1689-DFDD-4A4E-8432-554EEAEF10C7}" destId="{AB56C10A-806A-404B-A8DD-2DB6B2B0A8C0}" srcOrd="0" destOrd="0" presId="urn:microsoft.com/office/officeart/2008/layout/HorizontalMultiLevelHierarchy"/>
    <dgm:cxn modelId="{98A5D699-F8A5-49ED-AE44-EF4F5972EF62}" type="presParOf" srcId="{5BC387F1-C35F-4E16-82F3-6748FBDBE1EC}" destId="{6522DC1C-C000-4876-8F08-EF90D13B9B47}" srcOrd="13" destOrd="0" presId="urn:microsoft.com/office/officeart/2008/layout/HorizontalMultiLevelHierarchy"/>
    <dgm:cxn modelId="{79DA4302-A0FD-402E-B798-35D4789C960F}" type="presParOf" srcId="{6522DC1C-C000-4876-8F08-EF90D13B9B47}" destId="{6CAABEE8-F7FE-4F89-9F4D-C841A3907CA9}" srcOrd="0" destOrd="0" presId="urn:microsoft.com/office/officeart/2008/layout/HorizontalMultiLevelHierarchy"/>
    <dgm:cxn modelId="{54637FCC-7196-4028-BE29-DA32D7BF0442}" type="presParOf" srcId="{6522DC1C-C000-4876-8F08-EF90D13B9B47}" destId="{59168D82-FE98-49F4-9E3B-08E40E7259BA}"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7AD9EC-F6F4-47DE-9D12-22CF904B75E3}"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76E978C4-1F49-47BB-9393-5011441CAA08}">
      <dgm:prSet phldrT="[Text]"/>
      <dgm:spPr/>
      <dgm:t>
        <a:bodyPr/>
        <a:lstStyle/>
        <a:p>
          <a:r>
            <a:rPr lang="en-US" dirty="0" smtClean="0"/>
            <a:t>Communications can be classified </a:t>
          </a:r>
          <a:endParaRPr lang="en-US" dirty="0"/>
        </a:p>
      </dgm:t>
    </dgm:pt>
    <dgm:pt modelId="{9B47548C-A875-4216-82ED-21F8342974F9}" type="parTrans" cxnId="{65E9DC30-E07A-417D-B519-B8620834DA50}">
      <dgm:prSet/>
      <dgm:spPr/>
      <dgm:t>
        <a:bodyPr/>
        <a:lstStyle/>
        <a:p>
          <a:endParaRPr lang="en-US"/>
        </a:p>
      </dgm:t>
    </dgm:pt>
    <dgm:pt modelId="{0DF1F168-1784-4CE3-A95F-0F94AD76074A}" type="sibTrans" cxnId="{65E9DC30-E07A-417D-B519-B8620834DA50}">
      <dgm:prSet/>
      <dgm:spPr/>
      <dgm:t>
        <a:bodyPr/>
        <a:lstStyle/>
        <a:p>
          <a:endParaRPr lang="en-US"/>
        </a:p>
      </dgm:t>
    </dgm:pt>
    <dgm:pt modelId="{DF8A3124-0ADD-4E08-995A-E9523B72280A}">
      <dgm:prSet phldrT="[Text]"/>
      <dgm:spPr/>
      <dgm:t>
        <a:bodyPr/>
        <a:lstStyle/>
        <a:p>
          <a:r>
            <a:rPr lang="en-IN" b="0" i="0" dirty="0" smtClean="0"/>
            <a:t>Device-to-device</a:t>
          </a:r>
        </a:p>
      </dgm:t>
    </dgm:pt>
    <dgm:pt modelId="{372C8516-7F38-431F-96B8-6A6A459FC676}" type="parTrans" cxnId="{5FA068E0-A98A-4213-AA8F-D349D61442BA}">
      <dgm:prSet/>
      <dgm:spPr/>
      <dgm:t>
        <a:bodyPr/>
        <a:lstStyle/>
        <a:p>
          <a:endParaRPr lang="en-US"/>
        </a:p>
      </dgm:t>
    </dgm:pt>
    <dgm:pt modelId="{5B92E21F-44D7-473D-BD9A-5660DF277B69}" type="sibTrans" cxnId="{5FA068E0-A98A-4213-AA8F-D349D61442BA}">
      <dgm:prSet/>
      <dgm:spPr/>
      <dgm:t>
        <a:bodyPr/>
        <a:lstStyle/>
        <a:p>
          <a:endParaRPr lang="en-US"/>
        </a:p>
      </dgm:t>
    </dgm:pt>
    <dgm:pt modelId="{0E8F4EA3-3120-4B87-BFFC-D41CB5607036}">
      <dgm:prSet phldrT="[Text]"/>
      <dgm:spPr/>
      <dgm:t>
        <a:bodyPr/>
        <a:lstStyle/>
        <a:p>
          <a:r>
            <a:rPr lang="en-IN" b="0" i="0" dirty="0" smtClean="0"/>
            <a:t>Device-to-gateway</a:t>
          </a:r>
        </a:p>
      </dgm:t>
    </dgm:pt>
    <dgm:pt modelId="{84DF8A43-BCC2-4981-A455-24E4DA7CADC4}" type="parTrans" cxnId="{A376E0A2-0BF4-4C17-9B74-27DB653A586D}">
      <dgm:prSet/>
      <dgm:spPr/>
      <dgm:t>
        <a:bodyPr/>
        <a:lstStyle/>
        <a:p>
          <a:endParaRPr lang="en-US"/>
        </a:p>
      </dgm:t>
    </dgm:pt>
    <dgm:pt modelId="{F36283AB-D5C3-4D8B-A5D0-5DDA99433B81}" type="sibTrans" cxnId="{A376E0A2-0BF4-4C17-9B74-27DB653A586D}">
      <dgm:prSet/>
      <dgm:spPr/>
      <dgm:t>
        <a:bodyPr/>
        <a:lstStyle/>
        <a:p>
          <a:endParaRPr lang="en-US"/>
        </a:p>
      </dgm:t>
    </dgm:pt>
    <dgm:pt modelId="{12FED517-47D3-4422-B32A-D178B782351D}">
      <dgm:prSet phldrT="[Text]"/>
      <dgm:spPr/>
      <dgm:t>
        <a:bodyPr/>
        <a:lstStyle/>
        <a:p>
          <a:r>
            <a:rPr lang="en-IN" b="0" i="0" dirty="0" smtClean="0"/>
            <a:t>Device-to-cloud or </a:t>
          </a:r>
          <a:br>
            <a:rPr lang="en-IN" b="0" i="0" dirty="0" smtClean="0"/>
          </a:br>
          <a:r>
            <a:rPr lang="en-IN" b="0" i="0" dirty="0" smtClean="0"/>
            <a:t>Data centre</a:t>
          </a:r>
        </a:p>
      </dgm:t>
    </dgm:pt>
    <dgm:pt modelId="{BB883DBA-F1DE-4089-80B7-91F56EF6B4AF}" type="parTrans" cxnId="{A4259B18-C060-4C00-B864-F481264DF742}">
      <dgm:prSet/>
      <dgm:spPr/>
      <dgm:t>
        <a:bodyPr/>
        <a:lstStyle/>
        <a:p>
          <a:endParaRPr lang="en-US"/>
        </a:p>
      </dgm:t>
    </dgm:pt>
    <dgm:pt modelId="{E8402421-FB01-4519-91DE-CEEFF7E649C3}" type="sibTrans" cxnId="{A4259B18-C060-4C00-B864-F481264DF742}">
      <dgm:prSet/>
      <dgm:spPr/>
      <dgm:t>
        <a:bodyPr/>
        <a:lstStyle/>
        <a:p>
          <a:endParaRPr lang="en-US"/>
        </a:p>
      </dgm:t>
    </dgm:pt>
    <dgm:pt modelId="{4432D689-57AD-418E-968F-7F9186005F20}" type="pres">
      <dgm:prSet presAssocID="{337AD9EC-F6F4-47DE-9D12-22CF904B75E3}" presName="hierChild1" presStyleCnt="0">
        <dgm:presLayoutVars>
          <dgm:orgChart val="1"/>
          <dgm:chPref val="1"/>
          <dgm:dir/>
          <dgm:animOne val="branch"/>
          <dgm:animLvl val="lvl"/>
          <dgm:resizeHandles/>
        </dgm:presLayoutVars>
      </dgm:prSet>
      <dgm:spPr/>
      <dgm:t>
        <a:bodyPr/>
        <a:lstStyle/>
        <a:p>
          <a:endParaRPr lang="en-US"/>
        </a:p>
      </dgm:t>
    </dgm:pt>
    <dgm:pt modelId="{38416F12-4E4B-4268-BF26-8AA76301565F}" type="pres">
      <dgm:prSet presAssocID="{76E978C4-1F49-47BB-9393-5011441CAA08}" presName="hierRoot1" presStyleCnt="0">
        <dgm:presLayoutVars>
          <dgm:hierBranch val="init"/>
        </dgm:presLayoutVars>
      </dgm:prSet>
      <dgm:spPr/>
      <dgm:t>
        <a:bodyPr/>
        <a:lstStyle/>
        <a:p>
          <a:endParaRPr lang="en-US"/>
        </a:p>
      </dgm:t>
    </dgm:pt>
    <dgm:pt modelId="{8B9A1121-BA43-4051-8008-47A2B314CF1A}" type="pres">
      <dgm:prSet presAssocID="{76E978C4-1F49-47BB-9393-5011441CAA08}" presName="rootComposite1" presStyleCnt="0"/>
      <dgm:spPr/>
      <dgm:t>
        <a:bodyPr/>
        <a:lstStyle/>
        <a:p>
          <a:endParaRPr lang="en-US"/>
        </a:p>
      </dgm:t>
    </dgm:pt>
    <dgm:pt modelId="{97E5B5B5-284C-4BA1-B76E-9458C8E9F3F8}" type="pres">
      <dgm:prSet presAssocID="{76E978C4-1F49-47BB-9393-5011441CAA08}" presName="rootText1" presStyleLbl="node0" presStyleIdx="0" presStyleCnt="1" custScaleX="272415" custScaleY="39477">
        <dgm:presLayoutVars>
          <dgm:chPref val="3"/>
        </dgm:presLayoutVars>
      </dgm:prSet>
      <dgm:spPr/>
      <dgm:t>
        <a:bodyPr/>
        <a:lstStyle/>
        <a:p>
          <a:endParaRPr lang="en-US"/>
        </a:p>
      </dgm:t>
    </dgm:pt>
    <dgm:pt modelId="{C1E3794B-5589-4336-8141-47C0703999A1}" type="pres">
      <dgm:prSet presAssocID="{76E978C4-1F49-47BB-9393-5011441CAA08}" presName="rootConnector1" presStyleLbl="node1" presStyleIdx="0" presStyleCnt="0"/>
      <dgm:spPr/>
      <dgm:t>
        <a:bodyPr/>
        <a:lstStyle/>
        <a:p>
          <a:endParaRPr lang="en-US"/>
        </a:p>
      </dgm:t>
    </dgm:pt>
    <dgm:pt modelId="{80A8D104-6C55-4123-AC8F-9E534874450B}" type="pres">
      <dgm:prSet presAssocID="{76E978C4-1F49-47BB-9393-5011441CAA08}" presName="hierChild2" presStyleCnt="0"/>
      <dgm:spPr/>
      <dgm:t>
        <a:bodyPr/>
        <a:lstStyle/>
        <a:p>
          <a:endParaRPr lang="en-US"/>
        </a:p>
      </dgm:t>
    </dgm:pt>
    <dgm:pt modelId="{46DA34A4-E426-4FE0-B5C1-F4F6AA70436A}" type="pres">
      <dgm:prSet presAssocID="{372C8516-7F38-431F-96B8-6A6A459FC676}" presName="Name37" presStyleLbl="parChTrans1D2" presStyleIdx="0" presStyleCnt="3"/>
      <dgm:spPr/>
      <dgm:t>
        <a:bodyPr/>
        <a:lstStyle/>
        <a:p>
          <a:endParaRPr lang="en-US"/>
        </a:p>
      </dgm:t>
    </dgm:pt>
    <dgm:pt modelId="{18F2D0BF-B8EB-40CB-9E8C-D6C384DB4D03}" type="pres">
      <dgm:prSet presAssocID="{DF8A3124-0ADD-4E08-995A-E9523B72280A}" presName="hierRoot2" presStyleCnt="0">
        <dgm:presLayoutVars>
          <dgm:hierBranch val="init"/>
        </dgm:presLayoutVars>
      </dgm:prSet>
      <dgm:spPr/>
      <dgm:t>
        <a:bodyPr/>
        <a:lstStyle/>
        <a:p>
          <a:endParaRPr lang="en-US"/>
        </a:p>
      </dgm:t>
    </dgm:pt>
    <dgm:pt modelId="{23D8EC8B-56C3-40D8-8580-CF3C788C4837}" type="pres">
      <dgm:prSet presAssocID="{DF8A3124-0ADD-4E08-995A-E9523B72280A}" presName="rootComposite" presStyleCnt="0"/>
      <dgm:spPr/>
      <dgm:t>
        <a:bodyPr/>
        <a:lstStyle/>
        <a:p>
          <a:endParaRPr lang="en-US"/>
        </a:p>
      </dgm:t>
    </dgm:pt>
    <dgm:pt modelId="{19A0B235-0C63-4A22-A3D2-D357D7576740}" type="pres">
      <dgm:prSet presAssocID="{DF8A3124-0ADD-4E08-995A-E9523B72280A}" presName="rootText" presStyleLbl="node2" presStyleIdx="0" presStyleCnt="3" custScaleY="47937">
        <dgm:presLayoutVars>
          <dgm:chPref val="3"/>
        </dgm:presLayoutVars>
      </dgm:prSet>
      <dgm:spPr/>
      <dgm:t>
        <a:bodyPr/>
        <a:lstStyle/>
        <a:p>
          <a:endParaRPr lang="en-US"/>
        </a:p>
      </dgm:t>
    </dgm:pt>
    <dgm:pt modelId="{56732F6B-E153-4355-B005-7D70A3F76993}" type="pres">
      <dgm:prSet presAssocID="{DF8A3124-0ADD-4E08-995A-E9523B72280A}" presName="rootConnector" presStyleLbl="node2" presStyleIdx="0" presStyleCnt="3"/>
      <dgm:spPr/>
      <dgm:t>
        <a:bodyPr/>
        <a:lstStyle/>
        <a:p>
          <a:endParaRPr lang="en-US"/>
        </a:p>
      </dgm:t>
    </dgm:pt>
    <dgm:pt modelId="{941E688C-6BFF-4E60-925A-4ED0A91E6717}" type="pres">
      <dgm:prSet presAssocID="{DF8A3124-0ADD-4E08-995A-E9523B72280A}" presName="hierChild4" presStyleCnt="0"/>
      <dgm:spPr/>
      <dgm:t>
        <a:bodyPr/>
        <a:lstStyle/>
        <a:p>
          <a:endParaRPr lang="en-US"/>
        </a:p>
      </dgm:t>
    </dgm:pt>
    <dgm:pt modelId="{4FC57CDD-B07E-4E0F-8D7D-1F8F6967370A}" type="pres">
      <dgm:prSet presAssocID="{DF8A3124-0ADD-4E08-995A-E9523B72280A}" presName="hierChild5" presStyleCnt="0"/>
      <dgm:spPr/>
      <dgm:t>
        <a:bodyPr/>
        <a:lstStyle/>
        <a:p>
          <a:endParaRPr lang="en-US"/>
        </a:p>
      </dgm:t>
    </dgm:pt>
    <dgm:pt modelId="{ADCC8B06-52D8-4A69-B96C-3E60727FEB5E}" type="pres">
      <dgm:prSet presAssocID="{84DF8A43-BCC2-4981-A455-24E4DA7CADC4}" presName="Name37" presStyleLbl="parChTrans1D2" presStyleIdx="1" presStyleCnt="3"/>
      <dgm:spPr/>
      <dgm:t>
        <a:bodyPr/>
        <a:lstStyle/>
        <a:p>
          <a:endParaRPr lang="en-US"/>
        </a:p>
      </dgm:t>
    </dgm:pt>
    <dgm:pt modelId="{3DAED68A-7B31-40DC-B397-B59F74B1731E}" type="pres">
      <dgm:prSet presAssocID="{0E8F4EA3-3120-4B87-BFFC-D41CB5607036}" presName="hierRoot2" presStyleCnt="0">
        <dgm:presLayoutVars>
          <dgm:hierBranch val="init"/>
        </dgm:presLayoutVars>
      </dgm:prSet>
      <dgm:spPr/>
      <dgm:t>
        <a:bodyPr/>
        <a:lstStyle/>
        <a:p>
          <a:endParaRPr lang="en-US"/>
        </a:p>
      </dgm:t>
    </dgm:pt>
    <dgm:pt modelId="{3B00D82C-499C-408D-9F19-E984B50860C2}" type="pres">
      <dgm:prSet presAssocID="{0E8F4EA3-3120-4B87-BFFC-D41CB5607036}" presName="rootComposite" presStyleCnt="0"/>
      <dgm:spPr/>
      <dgm:t>
        <a:bodyPr/>
        <a:lstStyle/>
        <a:p>
          <a:endParaRPr lang="en-US"/>
        </a:p>
      </dgm:t>
    </dgm:pt>
    <dgm:pt modelId="{57949ACB-6D48-493A-829C-A57CF397C5BC}" type="pres">
      <dgm:prSet presAssocID="{0E8F4EA3-3120-4B87-BFFC-D41CB5607036}" presName="rootText" presStyleLbl="node2" presStyleIdx="1" presStyleCnt="3" custScaleY="42544">
        <dgm:presLayoutVars>
          <dgm:chPref val="3"/>
        </dgm:presLayoutVars>
      </dgm:prSet>
      <dgm:spPr/>
      <dgm:t>
        <a:bodyPr/>
        <a:lstStyle/>
        <a:p>
          <a:endParaRPr lang="en-US"/>
        </a:p>
      </dgm:t>
    </dgm:pt>
    <dgm:pt modelId="{8799062A-59AE-4EB8-A312-E4D9E788303E}" type="pres">
      <dgm:prSet presAssocID="{0E8F4EA3-3120-4B87-BFFC-D41CB5607036}" presName="rootConnector" presStyleLbl="node2" presStyleIdx="1" presStyleCnt="3"/>
      <dgm:spPr/>
      <dgm:t>
        <a:bodyPr/>
        <a:lstStyle/>
        <a:p>
          <a:endParaRPr lang="en-US"/>
        </a:p>
      </dgm:t>
    </dgm:pt>
    <dgm:pt modelId="{AC190971-13D3-4515-B226-BC50A350B14A}" type="pres">
      <dgm:prSet presAssocID="{0E8F4EA3-3120-4B87-BFFC-D41CB5607036}" presName="hierChild4" presStyleCnt="0"/>
      <dgm:spPr/>
      <dgm:t>
        <a:bodyPr/>
        <a:lstStyle/>
        <a:p>
          <a:endParaRPr lang="en-US"/>
        </a:p>
      </dgm:t>
    </dgm:pt>
    <dgm:pt modelId="{95D9A63E-D121-49DA-8A90-B81FB95C1429}" type="pres">
      <dgm:prSet presAssocID="{0E8F4EA3-3120-4B87-BFFC-D41CB5607036}" presName="hierChild5" presStyleCnt="0"/>
      <dgm:spPr/>
      <dgm:t>
        <a:bodyPr/>
        <a:lstStyle/>
        <a:p>
          <a:endParaRPr lang="en-US"/>
        </a:p>
      </dgm:t>
    </dgm:pt>
    <dgm:pt modelId="{B660E689-3AF7-416F-A07C-10057C59A9BC}" type="pres">
      <dgm:prSet presAssocID="{BB883DBA-F1DE-4089-80B7-91F56EF6B4AF}" presName="Name37" presStyleLbl="parChTrans1D2" presStyleIdx="2" presStyleCnt="3"/>
      <dgm:spPr/>
      <dgm:t>
        <a:bodyPr/>
        <a:lstStyle/>
        <a:p>
          <a:endParaRPr lang="en-US"/>
        </a:p>
      </dgm:t>
    </dgm:pt>
    <dgm:pt modelId="{98843F5F-AF83-4B05-89F4-A1B7A12CF35D}" type="pres">
      <dgm:prSet presAssocID="{12FED517-47D3-4422-B32A-D178B782351D}" presName="hierRoot2" presStyleCnt="0">
        <dgm:presLayoutVars>
          <dgm:hierBranch val="init"/>
        </dgm:presLayoutVars>
      </dgm:prSet>
      <dgm:spPr/>
      <dgm:t>
        <a:bodyPr/>
        <a:lstStyle/>
        <a:p>
          <a:endParaRPr lang="en-US"/>
        </a:p>
      </dgm:t>
    </dgm:pt>
    <dgm:pt modelId="{E711F694-923A-4C2F-B5AB-74565E745F50}" type="pres">
      <dgm:prSet presAssocID="{12FED517-47D3-4422-B32A-D178B782351D}" presName="rootComposite" presStyleCnt="0"/>
      <dgm:spPr/>
      <dgm:t>
        <a:bodyPr/>
        <a:lstStyle/>
        <a:p>
          <a:endParaRPr lang="en-US"/>
        </a:p>
      </dgm:t>
    </dgm:pt>
    <dgm:pt modelId="{6AFB143C-4EB8-453C-AA05-4B70E7FB0413}" type="pres">
      <dgm:prSet presAssocID="{12FED517-47D3-4422-B32A-D178B782351D}" presName="rootText" presStyleLbl="node2" presStyleIdx="2" presStyleCnt="3" custScaleY="47937">
        <dgm:presLayoutVars>
          <dgm:chPref val="3"/>
        </dgm:presLayoutVars>
      </dgm:prSet>
      <dgm:spPr/>
      <dgm:t>
        <a:bodyPr/>
        <a:lstStyle/>
        <a:p>
          <a:endParaRPr lang="en-US"/>
        </a:p>
      </dgm:t>
    </dgm:pt>
    <dgm:pt modelId="{BC7FBCB8-A90E-4BB7-A0E2-48B79BE96AB1}" type="pres">
      <dgm:prSet presAssocID="{12FED517-47D3-4422-B32A-D178B782351D}" presName="rootConnector" presStyleLbl="node2" presStyleIdx="2" presStyleCnt="3"/>
      <dgm:spPr/>
      <dgm:t>
        <a:bodyPr/>
        <a:lstStyle/>
        <a:p>
          <a:endParaRPr lang="en-US"/>
        </a:p>
      </dgm:t>
    </dgm:pt>
    <dgm:pt modelId="{D70B5AFF-CA12-4E69-A5F4-4469F31DE3B7}" type="pres">
      <dgm:prSet presAssocID="{12FED517-47D3-4422-B32A-D178B782351D}" presName="hierChild4" presStyleCnt="0"/>
      <dgm:spPr/>
      <dgm:t>
        <a:bodyPr/>
        <a:lstStyle/>
        <a:p>
          <a:endParaRPr lang="en-US"/>
        </a:p>
      </dgm:t>
    </dgm:pt>
    <dgm:pt modelId="{E83DAECE-B9FF-4EFA-8197-E296D0D702F5}" type="pres">
      <dgm:prSet presAssocID="{12FED517-47D3-4422-B32A-D178B782351D}" presName="hierChild5" presStyleCnt="0"/>
      <dgm:spPr/>
      <dgm:t>
        <a:bodyPr/>
        <a:lstStyle/>
        <a:p>
          <a:endParaRPr lang="en-US"/>
        </a:p>
      </dgm:t>
    </dgm:pt>
    <dgm:pt modelId="{5C0426E7-22CE-4BCD-8F13-A01840CB63BD}" type="pres">
      <dgm:prSet presAssocID="{76E978C4-1F49-47BB-9393-5011441CAA08}" presName="hierChild3" presStyleCnt="0"/>
      <dgm:spPr/>
      <dgm:t>
        <a:bodyPr/>
        <a:lstStyle/>
        <a:p>
          <a:endParaRPr lang="en-US"/>
        </a:p>
      </dgm:t>
    </dgm:pt>
  </dgm:ptLst>
  <dgm:cxnLst>
    <dgm:cxn modelId="{30209C97-EA59-4CA6-B5BE-2C0AA3FE60B9}" type="presOf" srcId="{372C8516-7F38-431F-96B8-6A6A459FC676}" destId="{46DA34A4-E426-4FE0-B5C1-F4F6AA70436A}" srcOrd="0" destOrd="0" presId="urn:microsoft.com/office/officeart/2005/8/layout/orgChart1"/>
    <dgm:cxn modelId="{561F0A7A-4885-4D7E-948A-18466D1BB5A9}" type="presOf" srcId="{84DF8A43-BCC2-4981-A455-24E4DA7CADC4}" destId="{ADCC8B06-52D8-4A69-B96C-3E60727FEB5E}" srcOrd="0" destOrd="0" presId="urn:microsoft.com/office/officeart/2005/8/layout/orgChart1"/>
    <dgm:cxn modelId="{F1DC81C4-F5F6-4949-99DF-228BE2BCF651}" type="presOf" srcId="{12FED517-47D3-4422-B32A-D178B782351D}" destId="{6AFB143C-4EB8-453C-AA05-4B70E7FB0413}" srcOrd="0" destOrd="0" presId="urn:microsoft.com/office/officeart/2005/8/layout/orgChart1"/>
    <dgm:cxn modelId="{9453374D-ABC3-4D3B-80BE-0D3DE99A1824}" type="presOf" srcId="{BB883DBA-F1DE-4089-80B7-91F56EF6B4AF}" destId="{B660E689-3AF7-416F-A07C-10057C59A9BC}" srcOrd="0" destOrd="0" presId="urn:microsoft.com/office/officeart/2005/8/layout/orgChart1"/>
    <dgm:cxn modelId="{1C94CFB5-8046-4D8E-AC25-87F00D6C96CF}" type="presOf" srcId="{DF8A3124-0ADD-4E08-995A-E9523B72280A}" destId="{19A0B235-0C63-4A22-A3D2-D357D7576740}" srcOrd="0" destOrd="0" presId="urn:microsoft.com/office/officeart/2005/8/layout/orgChart1"/>
    <dgm:cxn modelId="{A376E0A2-0BF4-4C17-9B74-27DB653A586D}" srcId="{76E978C4-1F49-47BB-9393-5011441CAA08}" destId="{0E8F4EA3-3120-4B87-BFFC-D41CB5607036}" srcOrd="1" destOrd="0" parTransId="{84DF8A43-BCC2-4981-A455-24E4DA7CADC4}" sibTransId="{F36283AB-D5C3-4D8B-A5D0-5DDA99433B81}"/>
    <dgm:cxn modelId="{6CA47716-411E-4C87-BB53-2FBF4F124220}" type="presOf" srcId="{0E8F4EA3-3120-4B87-BFFC-D41CB5607036}" destId="{8799062A-59AE-4EB8-A312-E4D9E788303E}" srcOrd="1" destOrd="0" presId="urn:microsoft.com/office/officeart/2005/8/layout/orgChart1"/>
    <dgm:cxn modelId="{5FA068E0-A98A-4213-AA8F-D349D61442BA}" srcId="{76E978C4-1F49-47BB-9393-5011441CAA08}" destId="{DF8A3124-0ADD-4E08-995A-E9523B72280A}" srcOrd="0" destOrd="0" parTransId="{372C8516-7F38-431F-96B8-6A6A459FC676}" sibTransId="{5B92E21F-44D7-473D-BD9A-5660DF277B69}"/>
    <dgm:cxn modelId="{65E9DC30-E07A-417D-B519-B8620834DA50}" srcId="{337AD9EC-F6F4-47DE-9D12-22CF904B75E3}" destId="{76E978C4-1F49-47BB-9393-5011441CAA08}" srcOrd="0" destOrd="0" parTransId="{9B47548C-A875-4216-82ED-21F8342974F9}" sibTransId="{0DF1F168-1784-4CE3-A95F-0F94AD76074A}"/>
    <dgm:cxn modelId="{D4A4FFD9-6537-444D-97BD-1C61C02918F3}" type="presOf" srcId="{76E978C4-1F49-47BB-9393-5011441CAA08}" destId="{C1E3794B-5589-4336-8141-47C0703999A1}" srcOrd="1" destOrd="0" presId="urn:microsoft.com/office/officeart/2005/8/layout/orgChart1"/>
    <dgm:cxn modelId="{F5D3B872-D675-483B-85A4-78C6E395F186}" type="presOf" srcId="{76E978C4-1F49-47BB-9393-5011441CAA08}" destId="{97E5B5B5-284C-4BA1-B76E-9458C8E9F3F8}" srcOrd="0" destOrd="0" presId="urn:microsoft.com/office/officeart/2005/8/layout/orgChart1"/>
    <dgm:cxn modelId="{CE83A56A-94F7-4F72-8E62-EBE3869BDC58}" type="presOf" srcId="{12FED517-47D3-4422-B32A-D178B782351D}" destId="{BC7FBCB8-A90E-4BB7-A0E2-48B79BE96AB1}" srcOrd="1" destOrd="0" presId="urn:microsoft.com/office/officeart/2005/8/layout/orgChart1"/>
    <dgm:cxn modelId="{CA2EBE72-0ABE-40CD-8647-E485D0FD37EE}" type="presOf" srcId="{337AD9EC-F6F4-47DE-9D12-22CF904B75E3}" destId="{4432D689-57AD-418E-968F-7F9186005F20}" srcOrd="0" destOrd="0" presId="urn:microsoft.com/office/officeart/2005/8/layout/orgChart1"/>
    <dgm:cxn modelId="{994F948A-B647-4316-858C-D819F74D908D}" type="presOf" srcId="{DF8A3124-0ADD-4E08-995A-E9523B72280A}" destId="{56732F6B-E153-4355-B005-7D70A3F76993}" srcOrd="1" destOrd="0" presId="urn:microsoft.com/office/officeart/2005/8/layout/orgChart1"/>
    <dgm:cxn modelId="{A4259B18-C060-4C00-B864-F481264DF742}" srcId="{76E978C4-1F49-47BB-9393-5011441CAA08}" destId="{12FED517-47D3-4422-B32A-D178B782351D}" srcOrd="2" destOrd="0" parTransId="{BB883DBA-F1DE-4089-80B7-91F56EF6B4AF}" sibTransId="{E8402421-FB01-4519-91DE-CEEFF7E649C3}"/>
    <dgm:cxn modelId="{41C16CB1-AF66-4763-A148-B919B2D50A36}" type="presOf" srcId="{0E8F4EA3-3120-4B87-BFFC-D41CB5607036}" destId="{57949ACB-6D48-493A-829C-A57CF397C5BC}" srcOrd="0" destOrd="0" presId="urn:microsoft.com/office/officeart/2005/8/layout/orgChart1"/>
    <dgm:cxn modelId="{25AD321A-2931-40CF-A049-D3E5D61F9373}" type="presParOf" srcId="{4432D689-57AD-418E-968F-7F9186005F20}" destId="{38416F12-4E4B-4268-BF26-8AA76301565F}" srcOrd="0" destOrd="0" presId="urn:microsoft.com/office/officeart/2005/8/layout/orgChart1"/>
    <dgm:cxn modelId="{D9A27119-54C3-4E0F-9AF1-390973795BE4}" type="presParOf" srcId="{38416F12-4E4B-4268-BF26-8AA76301565F}" destId="{8B9A1121-BA43-4051-8008-47A2B314CF1A}" srcOrd="0" destOrd="0" presId="urn:microsoft.com/office/officeart/2005/8/layout/orgChart1"/>
    <dgm:cxn modelId="{631A3BF0-2893-46D4-8A4E-9CDE38F7CC63}" type="presParOf" srcId="{8B9A1121-BA43-4051-8008-47A2B314CF1A}" destId="{97E5B5B5-284C-4BA1-B76E-9458C8E9F3F8}" srcOrd="0" destOrd="0" presId="urn:microsoft.com/office/officeart/2005/8/layout/orgChart1"/>
    <dgm:cxn modelId="{DDE77DB8-E01C-4727-BAD8-E821F106403B}" type="presParOf" srcId="{8B9A1121-BA43-4051-8008-47A2B314CF1A}" destId="{C1E3794B-5589-4336-8141-47C0703999A1}" srcOrd="1" destOrd="0" presId="urn:microsoft.com/office/officeart/2005/8/layout/orgChart1"/>
    <dgm:cxn modelId="{8765D05B-C33A-44D1-9B62-AEFAA0A35BFE}" type="presParOf" srcId="{38416F12-4E4B-4268-BF26-8AA76301565F}" destId="{80A8D104-6C55-4123-AC8F-9E534874450B}" srcOrd="1" destOrd="0" presId="urn:microsoft.com/office/officeart/2005/8/layout/orgChart1"/>
    <dgm:cxn modelId="{0321F05E-354D-4BBE-9108-439DF6C19F45}" type="presParOf" srcId="{80A8D104-6C55-4123-AC8F-9E534874450B}" destId="{46DA34A4-E426-4FE0-B5C1-F4F6AA70436A}" srcOrd="0" destOrd="0" presId="urn:microsoft.com/office/officeart/2005/8/layout/orgChart1"/>
    <dgm:cxn modelId="{CE17AB89-2B70-43B5-8CE4-2CEB14E76FA9}" type="presParOf" srcId="{80A8D104-6C55-4123-AC8F-9E534874450B}" destId="{18F2D0BF-B8EB-40CB-9E8C-D6C384DB4D03}" srcOrd="1" destOrd="0" presId="urn:microsoft.com/office/officeart/2005/8/layout/orgChart1"/>
    <dgm:cxn modelId="{E1C56CDE-0A78-45AF-925E-1889316905D2}" type="presParOf" srcId="{18F2D0BF-B8EB-40CB-9E8C-D6C384DB4D03}" destId="{23D8EC8B-56C3-40D8-8580-CF3C788C4837}" srcOrd="0" destOrd="0" presId="urn:microsoft.com/office/officeart/2005/8/layout/orgChart1"/>
    <dgm:cxn modelId="{25AEFDD5-7D17-451E-BFA2-1DB6E0DF0BAF}" type="presParOf" srcId="{23D8EC8B-56C3-40D8-8580-CF3C788C4837}" destId="{19A0B235-0C63-4A22-A3D2-D357D7576740}" srcOrd="0" destOrd="0" presId="urn:microsoft.com/office/officeart/2005/8/layout/orgChart1"/>
    <dgm:cxn modelId="{2734C7FA-781C-4917-98A3-AAF72B58C212}" type="presParOf" srcId="{23D8EC8B-56C3-40D8-8580-CF3C788C4837}" destId="{56732F6B-E153-4355-B005-7D70A3F76993}" srcOrd="1" destOrd="0" presId="urn:microsoft.com/office/officeart/2005/8/layout/orgChart1"/>
    <dgm:cxn modelId="{37D0C5B5-47F3-4BD8-B443-84574D777228}" type="presParOf" srcId="{18F2D0BF-B8EB-40CB-9E8C-D6C384DB4D03}" destId="{941E688C-6BFF-4E60-925A-4ED0A91E6717}" srcOrd="1" destOrd="0" presId="urn:microsoft.com/office/officeart/2005/8/layout/orgChart1"/>
    <dgm:cxn modelId="{A2C67EA3-C585-4BAD-B2F7-5DF3F9989B1C}" type="presParOf" srcId="{18F2D0BF-B8EB-40CB-9E8C-D6C384DB4D03}" destId="{4FC57CDD-B07E-4E0F-8D7D-1F8F6967370A}" srcOrd="2" destOrd="0" presId="urn:microsoft.com/office/officeart/2005/8/layout/orgChart1"/>
    <dgm:cxn modelId="{3D541AD4-0382-4DF9-A3F3-B699BCFCEF8F}" type="presParOf" srcId="{80A8D104-6C55-4123-AC8F-9E534874450B}" destId="{ADCC8B06-52D8-4A69-B96C-3E60727FEB5E}" srcOrd="2" destOrd="0" presId="urn:microsoft.com/office/officeart/2005/8/layout/orgChart1"/>
    <dgm:cxn modelId="{37FA2311-8B83-477E-9331-C4EF2C25F9AE}" type="presParOf" srcId="{80A8D104-6C55-4123-AC8F-9E534874450B}" destId="{3DAED68A-7B31-40DC-B397-B59F74B1731E}" srcOrd="3" destOrd="0" presId="urn:microsoft.com/office/officeart/2005/8/layout/orgChart1"/>
    <dgm:cxn modelId="{0939596F-D49A-488E-88E7-B0EFD7397658}" type="presParOf" srcId="{3DAED68A-7B31-40DC-B397-B59F74B1731E}" destId="{3B00D82C-499C-408D-9F19-E984B50860C2}" srcOrd="0" destOrd="0" presId="urn:microsoft.com/office/officeart/2005/8/layout/orgChart1"/>
    <dgm:cxn modelId="{C78B04D4-E945-4A48-9C10-03405851F548}" type="presParOf" srcId="{3B00D82C-499C-408D-9F19-E984B50860C2}" destId="{57949ACB-6D48-493A-829C-A57CF397C5BC}" srcOrd="0" destOrd="0" presId="urn:microsoft.com/office/officeart/2005/8/layout/orgChart1"/>
    <dgm:cxn modelId="{0974C8DF-1063-49F8-8392-AC68FB627365}" type="presParOf" srcId="{3B00D82C-499C-408D-9F19-E984B50860C2}" destId="{8799062A-59AE-4EB8-A312-E4D9E788303E}" srcOrd="1" destOrd="0" presId="urn:microsoft.com/office/officeart/2005/8/layout/orgChart1"/>
    <dgm:cxn modelId="{3132A864-73A1-41BE-87C2-23E410AB63C8}" type="presParOf" srcId="{3DAED68A-7B31-40DC-B397-B59F74B1731E}" destId="{AC190971-13D3-4515-B226-BC50A350B14A}" srcOrd="1" destOrd="0" presId="urn:microsoft.com/office/officeart/2005/8/layout/orgChart1"/>
    <dgm:cxn modelId="{45F94EC5-AFFF-4370-B18E-5B1C52B1BE46}" type="presParOf" srcId="{3DAED68A-7B31-40DC-B397-B59F74B1731E}" destId="{95D9A63E-D121-49DA-8A90-B81FB95C1429}" srcOrd="2" destOrd="0" presId="urn:microsoft.com/office/officeart/2005/8/layout/orgChart1"/>
    <dgm:cxn modelId="{83F2D083-D132-4827-B5F8-B53DB4158E0D}" type="presParOf" srcId="{80A8D104-6C55-4123-AC8F-9E534874450B}" destId="{B660E689-3AF7-416F-A07C-10057C59A9BC}" srcOrd="4" destOrd="0" presId="urn:microsoft.com/office/officeart/2005/8/layout/orgChart1"/>
    <dgm:cxn modelId="{14559056-D69A-4AE8-8CE3-2C0E547E1CF3}" type="presParOf" srcId="{80A8D104-6C55-4123-AC8F-9E534874450B}" destId="{98843F5F-AF83-4B05-89F4-A1B7A12CF35D}" srcOrd="5" destOrd="0" presId="urn:microsoft.com/office/officeart/2005/8/layout/orgChart1"/>
    <dgm:cxn modelId="{AE3919E7-BB04-47F0-BFE3-87B4B6FAC8A7}" type="presParOf" srcId="{98843F5F-AF83-4B05-89F4-A1B7A12CF35D}" destId="{E711F694-923A-4C2F-B5AB-74565E745F50}" srcOrd="0" destOrd="0" presId="urn:microsoft.com/office/officeart/2005/8/layout/orgChart1"/>
    <dgm:cxn modelId="{C971B887-416C-434B-A72E-3F830808FEA9}" type="presParOf" srcId="{E711F694-923A-4C2F-B5AB-74565E745F50}" destId="{6AFB143C-4EB8-453C-AA05-4B70E7FB0413}" srcOrd="0" destOrd="0" presId="urn:microsoft.com/office/officeart/2005/8/layout/orgChart1"/>
    <dgm:cxn modelId="{23EB0694-C5B6-4188-93EF-8B034BB8CB21}" type="presParOf" srcId="{E711F694-923A-4C2F-B5AB-74565E745F50}" destId="{BC7FBCB8-A90E-4BB7-A0E2-48B79BE96AB1}" srcOrd="1" destOrd="0" presId="urn:microsoft.com/office/officeart/2005/8/layout/orgChart1"/>
    <dgm:cxn modelId="{38B944B0-5C89-43EB-84AC-C928FAD92A24}" type="presParOf" srcId="{98843F5F-AF83-4B05-89F4-A1B7A12CF35D}" destId="{D70B5AFF-CA12-4E69-A5F4-4469F31DE3B7}" srcOrd="1" destOrd="0" presId="urn:microsoft.com/office/officeart/2005/8/layout/orgChart1"/>
    <dgm:cxn modelId="{0F55CE79-31CA-4FFB-BE2E-9B468220AE01}" type="presParOf" srcId="{98843F5F-AF83-4B05-89F4-A1B7A12CF35D}" destId="{E83DAECE-B9FF-4EFA-8197-E296D0D702F5}" srcOrd="2" destOrd="0" presId="urn:microsoft.com/office/officeart/2005/8/layout/orgChart1"/>
    <dgm:cxn modelId="{8E5BAD0A-8D6A-4CF2-8D96-6BB28DB648FD}" type="presParOf" srcId="{38416F12-4E4B-4268-BF26-8AA76301565F}" destId="{5C0426E7-22CE-4BCD-8F13-A01840CB63B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22309AD-F8A3-42CE-ACEF-A77017F701E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800AF9EB-DB5E-40A2-89CB-D10774B36F26}">
      <dgm:prSet phldrT="[Text]" custT="1"/>
      <dgm:spPr/>
      <dgm:t>
        <a:bodyPr/>
        <a:lstStyle/>
        <a:p>
          <a:pPr algn="ctr"/>
          <a:r>
            <a:rPr lang="en-IN" sz="2400" b="0" i="0" dirty="0" smtClean="0"/>
            <a:t>Bluetooth</a:t>
          </a:r>
          <a:endParaRPr lang="en-US" sz="2400" dirty="0"/>
        </a:p>
      </dgm:t>
    </dgm:pt>
    <dgm:pt modelId="{53281C0A-6D6D-4B06-9039-A45E54F1B283}" type="parTrans" cxnId="{88AC9803-5BAE-4532-B6DA-E645C5C9A88F}">
      <dgm:prSet/>
      <dgm:spPr/>
      <dgm:t>
        <a:bodyPr/>
        <a:lstStyle/>
        <a:p>
          <a:endParaRPr lang="en-US"/>
        </a:p>
      </dgm:t>
    </dgm:pt>
    <dgm:pt modelId="{536D4BDC-3705-4C88-A1CD-6FF1650C56C5}" type="sibTrans" cxnId="{88AC9803-5BAE-4532-B6DA-E645C5C9A88F}">
      <dgm:prSet/>
      <dgm:spPr/>
      <dgm:t>
        <a:bodyPr/>
        <a:lstStyle/>
        <a:p>
          <a:endParaRPr lang="en-US"/>
        </a:p>
      </dgm:t>
    </dgm:pt>
    <dgm:pt modelId="{692BAAF5-FEA4-4D72-A3F2-C3C08FB0F8A3}">
      <dgm:prSet custT="1"/>
      <dgm:spPr/>
      <dgm:t>
        <a:bodyPr/>
        <a:lstStyle/>
        <a:p>
          <a:pPr algn="ctr"/>
          <a:r>
            <a:rPr lang="en-IN" sz="2400" b="0" i="0" dirty="0" smtClean="0"/>
            <a:t>Ethernet</a:t>
          </a:r>
          <a:endParaRPr lang="en-IN" sz="2400" b="0" i="0" dirty="0"/>
        </a:p>
      </dgm:t>
    </dgm:pt>
    <dgm:pt modelId="{AE83FD13-DA1B-4402-B85D-7EEFB0CFE9FB}" type="parTrans" cxnId="{AB34D5D9-23D7-4611-A73D-61CDB4F93A96}">
      <dgm:prSet/>
      <dgm:spPr/>
      <dgm:t>
        <a:bodyPr/>
        <a:lstStyle/>
        <a:p>
          <a:endParaRPr lang="en-US"/>
        </a:p>
      </dgm:t>
    </dgm:pt>
    <dgm:pt modelId="{41B26FCA-6A98-442B-8349-32A2B4ABBEC9}" type="sibTrans" cxnId="{AB34D5D9-23D7-4611-A73D-61CDB4F93A96}">
      <dgm:prSet/>
      <dgm:spPr/>
      <dgm:t>
        <a:bodyPr/>
        <a:lstStyle/>
        <a:p>
          <a:endParaRPr lang="en-US"/>
        </a:p>
      </dgm:t>
    </dgm:pt>
    <dgm:pt modelId="{CABA2BA9-143C-4214-B59C-D9855608D6D5}">
      <dgm:prSet custT="1"/>
      <dgm:spPr/>
      <dgm:t>
        <a:bodyPr/>
        <a:lstStyle/>
        <a:p>
          <a:pPr algn="ctr"/>
          <a:r>
            <a:rPr lang="en-IN" sz="2400" b="0" i="0" dirty="0" smtClean="0"/>
            <a:t>Wi-Fi</a:t>
          </a:r>
          <a:endParaRPr lang="en-IN" sz="2400" b="0" i="0" dirty="0"/>
        </a:p>
      </dgm:t>
    </dgm:pt>
    <dgm:pt modelId="{374A156A-0178-424F-B64D-EA29BE31944C}" type="parTrans" cxnId="{9D25D8BA-8760-475D-8FEE-882F80E34A9F}">
      <dgm:prSet/>
      <dgm:spPr/>
      <dgm:t>
        <a:bodyPr/>
        <a:lstStyle/>
        <a:p>
          <a:endParaRPr lang="en-US"/>
        </a:p>
      </dgm:t>
    </dgm:pt>
    <dgm:pt modelId="{9AE91C0C-B387-4EFE-B1FB-9E9203099641}" type="sibTrans" cxnId="{9D25D8BA-8760-475D-8FEE-882F80E34A9F}">
      <dgm:prSet/>
      <dgm:spPr/>
      <dgm:t>
        <a:bodyPr/>
        <a:lstStyle/>
        <a:p>
          <a:endParaRPr lang="en-US"/>
        </a:p>
      </dgm:t>
    </dgm:pt>
    <dgm:pt modelId="{3E3149AF-3AD8-41A8-8F03-B89866700BF2}">
      <dgm:prSet custT="1"/>
      <dgm:spPr/>
      <dgm:t>
        <a:bodyPr/>
        <a:lstStyle/>
        <a:p>
          <a:pPr algn="ctr"/>
          <a:r>
            <a:rPr lang="en-IN" sz="2400" b="0" i="0" dirty="0" err="1" smtClean="0"/>
            <a:t>Zigbee</a:t>
          </a:r>
          <a:endParaRPr lang="en-IN" sz="2400" b="0" i="0" dirty="0"/>
        </a:p>
      </dgm:t>
    </dgm:pt>
    <dgm:pt modelId="{6CD3579B-2183-47CC-B92B-906BC991F949}" type="parTrans" cxnId="{C63B4029-FD54-4270-873C-68CEF95F20FE}">
      <dgm:prSet/>
      <dgm:spPr/>
      <dgm:t>
        <a:bodyPr/>
        <a:lstStyle/>
        <a:p>
          <a:endParaRPr lang="en-US"/>
        </a:p>
      </dgm:t>
    </dgm:pt>
    <dgm:pt modelId="{D55BC062-F7D0-4125-A8DF-983781504EBC}" type="sibTrans" cxnId="{C63B4029-FD54-4270-873C-68CEF95F20FE}">
      <dgm:prSet/>
      <dgm:spPr/>
      <dgm:t>
        <a:bodyPr/>
        <a:lstStyle/>
        <a:p>
          <a:endParaRPr lang="en-US"/>
        </a:p>
      </dgm:t>
    </dgm:pt>
    <dgm:pt modelId="{B4CB60D5-066A-4D78-96FB-5B13B9260C69}">
      <dgm:prSet custT="1"/>
      <dgm:spPr/>
      <dgm:t>
        <a:bodyPr/>
        <a:lstStyle/>
        <a:p>
          <a:pPr algn="ctr"/>
          <a:r>
            <a:rPr lang="en-IN" sz="2400" b="0" i="0" dirty="0" smtClean="0"/>
            <a:t>Thread</a:t>
          </a:r>
          <a:endParaRPr lang="en-IN" sz="2400" b="0" i="0" dirty="0"/>
        </a:p>
      </dgm:t>
    </dgm:pt>
    <dgm:pt modelId="{292CB2E8-B7BF-4378-BD42-33E51DEB6870}" type="parTrans" cxnId="{CFFEC1A5-6B22-4817-BA0F-0868CEF123A9}">
      <dgm:prSet/>
      <dgm:spPr/>
      <dgm:t>
        <a:bodyPr/>
        <a:lstStyle/>
        <a:p>
          <a:endParaRPr lang="en-US"/>
        </a:p>
      </dgm:t>
    </dgm:pt>
    <dgm:pt modelId="{6866A402-1AE0-4DD9-A204-C914E20379DF}" type="sibTrans" cxnId="{CFFEC1A5-6B22-4817-BA0F-0868CEF123A9}">
      <dgm:prSet/>
      <dgm:spPr/>
      <dgm:t>
        <a:bodyPr/>
        <a:lstStyle/>
        <a:p>
          <a:endParaRPr lang="en-US"/>
        </a:p>
      </dgm:t>
    </dgm:pt>
    <dgm:pt modelId="{FAD84F7D-BD49-4FEA-BB6B-E27152BE153F}">
      <dgm:prSet custT="1"/>
      <dgm:spPr/>
      <dgm:t>
        <a:bodyPr/>
        <a:lstStyle/>
        <a:p>
          <a:pPr algn="ctr"/>
          <a:r>
            <a:rPr lang="en-US" sz="2400" b="0" i="0" dirty="0" smtClean="0"/>
            <a:t>Cellular networks (4G or 5G )</a:t>
          </a:r>
          <a:endParaRPr lang="en-US" sz="2400" b="0" i="0" dirty="0"/>
        </a:p>
      </dgm:t>
    </dgm:pt>
    <dgm:pt modelId="{DB26DBEA-8851-4932-93ED-C292E037BBC3}" type="parTrans" cxnId="{E99F1BF6-C765-40E5-B81C-2FF9AFC77A46}">
      <dgm:prSet/>
      <dgm:spPr/>
      <dgm:t>
        <a:bodyPr/>
        <a:lstStyle/>
        <a:p>
          <a:endParaRPr lang="en-US"/>
        </a:p>
      </dgm:t>
    </dgm:pt>
    <dgm:pt modelId="{6CB23652-A523-410D-8B9A-D51154914457}" type="sibTrans" cxnId="{E99F1BF6-C765-40E5-B81C-2FF9AFC77A46}">
      <dgm:prSet/>
      <dgm:spPr/>
      <dgm:t>
        <a:bodyPr/>
        <a:lstStyle/>
        <a:p>
          <a:endParaRPr lang="en-US"/>
        </a:p>
      </dgm:t>
    </dgm:pt>
    <dgm:pt modelId="{44FD4B18-1848-4AE1-8E06-243F8A872B99}">
      <dgm:prSet custT="1"/>
      <dgm:spPr/>
      <dgm:t>
        <a:bodyPr/>
        <a:lstStyle/>
        <a:p>
          <a:pPr algn="ctr"/>
          <a:r>
            <a:rPr lang="en-IN" sz="2400" b="0" i="0" dirty="0" err="1" smtClean="0"/>
            <a:t>LoRa</a:t>
          </a:r>
          <a:endParaRPr lang="en-IN" sz="2400" b="0" i="0" dirty="0"/>
        </a:p>
      </dgm:t>
    </dgm:pt>
    <dgm:pt modelId="{10FA27FF-D287-469C-B0BA-71C8DF001367}" type="parTrans" cxnId="{83E9AB1E-0E4E-4896-BF5D-0683450FECA4}">
      <dgm:prSet/>
      <dgm:spPr/>
      <dgm:t>
        <a:bodyPr/>
        <a:lstStyle/>
        <a:p>
          <a:endParaRPr lang="en-US"/>
        </a:p>
      </dgm:t>
    </dgm:pt>
    <dgm:pt modelId="{429D7DD8-9C51-4502-9358-EF2980AD9C07}" type="sibTrans" cxnId="{83E9AB1E-0E4E-4896-BF5D-0683450FECA4}">
      <dgm:prSet/>
      <dgm:spPr/>
      <dgm:t>
        <a:bodyPr/>
        <a:lstStyle/>
        <a:p>
          <a:endParaRPr lang="en-US"/>
        </a:p>
      </dgm:t>
    </dgm:pt>
    <dgm:pt modelId="{57CD3F36-F76C-4987-8A89-D22247E1CF08}" type="pres">
      <dgm:prSet presAssocID="{F22309AD-F8A3-42CE-ACEF-A77017F701E9}" presName="linear" presStyleCnt="0">
        <dgm:presLayoutVars>
          <dgm:dir/>
          <dgm:animLvl val="lvl"/>
          <dgm:resizeHandles val="exact"/>
        </dgm:presLayoutVars>
      </dgm:prSet>
      <dgm:spPr/>
      <dgm:t>
        <a:bodyPr/>
        <a:lstStyle/>
        <a:p>
          <a:endParaRPr lang="en-US"/>
        </a:p>
      </dgm:t>
    </dgm:pt>
    <dgm:pt modelId="{C74727AC-1DE2-40EA-827D-5C263D494C49}" type="pres">
      <dgm:prSet presAssocID="{800AF9EB-DB5E-40A2-89CB-D10774B36F26}" presName="parentLin" presStyleCnt="0"/>
      <dgm:spPr/>
    </dgm:pt>
    <dgm:pt modelId="{AAFCDA43-213F-43E3-967A-4FF9E47FD8D5}" type="pres">
      <dgm:prSet presAssocID="{800AF9EB-DB5E-40A2-89CB-D10774B36F26}" presName="parentLeftMargin" presStyleLbl="node1" presStyleIdx="0" presStyleCnt="7"/>
      <dgm:spPr/>
      <dgm:t>
        <a:bodyPr/>
        <a:lstStyle/>
        <a:p>
          <a:endParaRPr lang="en-US"/>
        </a:p>
      </dgm:t>
    </dgm:pt>
    <dgm:pt modelId="{13CD2FA4-5AB2-472C-9E2C-5AE7E53F3201}" type="pres">
      <dgm:prSet presAssocID="{800AF9EB-DB5E-40A2-89CB-D10774B36F26}" presName="parentText" presStyleLbl="node1" presStyleIdx="0" presStyleCnt="7">
        <dgm:presLayoutVars>
          <dgm:chMax val="0"/>
          <dgm:bulletEnabled val="1"/>
        </dgm:presLayoutVars>
      </dgm:prSet>
      <dgm:spPr/>
      <dgm:t>
        <a:bodyPr/>
        <a:lstStyle/>
        <a:p>
          <a:endParaRPr lang="en-US"/>
        </a:p>
      </dgm:t>
    </dgm:pt>
    <dgm:pt modelId="{B7171205-2FC7-473F-8EAE-6A176EA86FC3}" type="pres">
      <dgm:prSet presAssocID="{800AF9EB-DB5E-40A2-89CB-D10774B36F26}" presName="negativeSpace" presStyleCnt="0"/>
      <dgm:spPr/>
    </dgm:pt>
    <dgm:pt modelId="{CDE4C48D-C4E5-49C2-822A-F605F463AB0F}" type="pres">
      <dgm:prSet presAssocID="{800AF9EB-DB5E-40A2-89CB-D10774B36F26}" presName="childText" presStyleLbl="conFgAcc1" presStyleIdx="0" presStyleCnt="7">
        <dgm:presLayoutVars>
          <dgm:bulletEnabled val="1"/>
        </dgm:presLayoutVars>
      </dgm:prSet>
      <dgm:spPr/>
    </dgm:pt>
    <dgm:pt modelId="{15787028-36E6-41B3-B724-2B814A192AE9}" type="pres">
      <dgm:prSet presAssocID="{536D4BDC-3705-4C88-A1CD-6FF1650C56C5}" presName="spaceBetweenRectangles" presStyleCnt="0"/>
      <dgm:spPr/>
    </dgm:pt>
    <dgm:pt modelId="{2091AB25-B002-4ADE-9599-99AD011D9452}" type="pres">
      <dgm:prSet presAssocID="{692BAAF5-FEA4-4D72-A3F2-C3C08FB0F8A3}" presName="parentLin" presStyleCnt="0"/>
      <dgm:spPr/>
    </dgm:pt>
    <dgm:pt modelId="{6694E83C-5A27-4B71-BE8A-B6423A23CCE4}" type="pres">
      <dgm:prSet presAssocID="{692BAAF5-FEA4-4D72-A3F2-C3C08FB0F8A3}" presName="parentLeftMargin" presStyleLbl="node1" presStyleIdx="0" presStyleCnt="7"/>
      <dgm:spPr/>
      <dgm:t>
        <a:bodyPr/>
        <a:lstStyle/>
        <a:p>
          <a:endParaRPr lang="en-US"/>
        </a:p>
      </dgm:t>
    </dgm:pt>
    <dgm:pt modelId="{26384D74-D027-45C5-B1A6-779B1362F338}" type="pres">
      <dgm:prSet presAssocID="{692BAAF5-FEA4-4D72-A3F2-C3C08FB0F8A3}" presName="parentText" presStyleLbl="node1" presStyleIdx="1" presStyleCnt="7">
        <dgm:presLayoutVars>
          <dgm:chMax val="0"/>
          <dgm:bulletEnabled val="1"/>
        </dgm:presLayoutVars>
      </dgm:prSet>
      <dgm:spPr/>
      <dgm:t>
        <a:bodyPr/>
        <a:lstStyle/>
        <a:p>
          <a:endParaRPr lang="en-US"/>
        </a:p>
      </dgm:t>
    </dgm:pt>
    <dgm:pt modelId="{F2593CC4-84D8-4DF8-8A7F-0E588E46AA67}" type="pres">
      <dgm:prSet presAssocID="{692BAAF5-FEA4-4D72-A3F2-C3C08FB0F8A3}" presName="negativeSpace" presStyleCnt="0"/>
      <dgm:spPr/>
    </dgm:pt>
    <dgm:pt modelId="{8219E81A-E4B2-4FA6-A5FB-B702C133A559}" type="pres">
      <dgm:prSet presAssocID="{692BAAF5-FEA4-4D72-A3F2-C3C08FB0F8A3}" presName="childText" presStyleLbl="conFgAcc1" presStyleIdx="1" presStyleCnt="7">
        <dgm:presLayoutVars>
          <dgm:bulletEnabled val="1"/>
        </dgm:presLayoutVars>
      </dgm:prSet>
      <dgm:spPr/>
    </dgm:pt>
    <dgm:pt modelId="{B7765F98-B3D4-45F5-A811-45610934859B}" type="pres">
      <dgm:prSet presAssocID="{41B26FCA-6A98-442B-8349-32A2B4ABBEC9}" presName="spaceBetweenRectangles" presStyleCnt="0"/>
      <dgm:spPr/>
    </dgm:pt>
    <dgm:pt modelId="{7375C463-4D19-4AB4-AC7A-AA9EB66F76D4}" type="pres">
      <dgm:prSet presAssocID="{CABA2BA9-143C-4214-B59C-D9855608D6D5}" presName="parentLin" presStyleCnt="0"/>
      <dgm:spPr/>
    </dgm:pt>
    <dgm:pt modelId="{D20E3DD9-D1DE-4BDA-AA3F-222CD5F3C53E}" type="pres">
      <dgm:prSet presAssocID="{CABA2BA9-143C-4214-B59C-D9855608D6D5}" presName="parentLeftMargin" presStyleLbl="node1" presStyleIdx="1" presStyleCnt="7"/>
      <dgm:spPr/>
      <dgm:t>
        <a:bodyPr/>
        <a:lstStyle/>
        <a:p>
          <a:endParaRPr lang="en-US"/>
        </a:p>
      </dgm:t>
    </dgm:pt>
    <dgm:pt modelId="{9978F547-6675-483C-81E4-CA99DD23EA0E}" type="pres">
      <dgm:prSet presAssocID="{CABA2BA9-143C-4214-B59C-D9855608D6D5}" presName="parentText" presStyleLbl="node1" presStyleIdx="2" presStyleCnt="7">
        <dgm:presLayoutVars>
          <dgm:chMax val="0"/>
          <dgm:bulletEnabled val="1"/>
        </dgm:presLayoutVars>
      </dgm:prSet>
      <dgm:spPr/>
      <dgm:t>
        <a:bodyPr/>
        <a:lstStyle/>
        <a:p>
          <a:endParaRPr lang="en-US"/>
        </a:p>
      </dgm:t>
    </dgm:pt>
    <dgm:pt modelId="{1AE3A6F8-41CB-4122-958B-010A3FC870E5}" type="pres">
      <dgm:prSet presAssocID="{CABA2BA9-143C-4214-B59C-D9855608D6D5}" presName="negativeSpace" presStyleCnt="0"/>
      <dgm:spPr/>
    </dgm:pt>
    <dgm:pt modelId="{995C81F4-0C77-4942-BEA8-D6A2FD924F55}" type="pres">
      <dgm:prSet presAssocID="{CABA2BA9-143C-4214-B59C-D9855608D6D5}" presName="childText" presStyleLbl="conFgAcc1" presStyleIdx="2" presStyleCnt="7">
        <dgm:presLayoutVars>
          <dgm:bulletEnabled val="1"/>
        </dgm:presLayoutVars>
      </dgm:prSet>
      <dgm:spPr/>
    </dgm:pt>
    <dgm:pt modelId="{41E7EDDE-5B08-4FAB-B9EA-E868B7841CF7}" type="pres">
      <dgm:prSet presAssocID="{9AE91C0C-B387-4EFE-B1FB-9E9203099641}" presName="spaceBetweenRectangles" presStyleCnt="0"/>
      <dgm:spPr/>
    </dgm:pt>
    <dgm:pt modelId="{460DAE9A-BC7D-4F6C-8823-56BFBBB24BCA}" type="pres">
      <dgm:prSet presAssocID="{3E3149AF-3AD8-41A8-8F03-B89866700BF2}" presName="parentLin" presStyleCnt="0"/>
      <dgm:spPr/>
    </dgm:pt>
    <dgm:pt modelId="{999E0249-1446-4683-AE89-F5387A981D9A}" type="pres">
      <dgm:prSet presAssocID="{3E3149AF-3AD8-41A8-8F03-B89866700BF2}" presName="parentLeftMargin" presStyleLbl="node1" presStyleIdx="2" presStyleCnt="7"/>
      <dgm:spPr/>
      <dgm:t>
        <a:bodyPr/>
        <a:lstStyle/>
        <a:p>
          <a:endParaRPr lang="en-US"/>
        </a:p>
      </dgm:t>
    </dgm:pt>
    <dgm:pt modelId="{C05C883E-DBCF-4D4E-9CBA-4605ECA42173}" type="pres">
      <dgm:prSet presAssocID="{3E3149AF-3AD8-41A8-8F03-B89866700BF2}" presName="parentText" presStyleLbl="node1" presStyleIdx="3" presStyleCnt="7">
        <dgm:presLayoutVars>
          <dgm:chMax val="0"/>
          <dgm:bulletEnabled val="1"/>
        </dgm:presLayoutVars>
      </dgm:prSet>
      <dgm:spPr/>
      <dgm:t>
        <a:bodyPr/>
        <a:lstStyle/>
        <a:p>
          <a:endParaRPr lang="en-US"/>
        </a:p>
      </dgm:t>
    </dgm:pt>
    <dgm:pt modelId="{2318972B-5FEF-42E8-B395-F5BF93767080}" type="pres">
      <dgm:prSet presAssocID="{3E3149AF-3AD8-41A8-8F03-B89866700BF2}" presName="negativeSpace" presStyleCnt="0"/>
      <dgm:spPr/>
    </dgm:pt>
    <dgm:pt modelId="{3DF348FD-5067-401A-A54B-1AA21C655C87}" type="pres">
      <dgm:prSet presAssocID="{3E3149AF-3AD8-41A8-8F03-B89866700BF2}" presName="childText" presStyleLbl="conFgAcc1" presStyleIdx="3" presStyleCnt="7">
        <dgm:presLayoutVars>
          <dgm:bulletEnabled val="1"/>
        </dgm:presLayoutVars>
      </dgm:prSet>
      <dgm:spPr/>
    </dgm:pt>
    <dgm:pt modelId="{95DB8FF9-9413-463E-BE09-7C27439DE56A}" type="pres">
      <dgm:prSet presAssocID="{D55BC062-F7D0-4125-A8DF-983781504EBC}" presName="spaceBetweenRectangles" presStyleCnt="0"/>
      <dgm:spPr/>
    </dgm:pt>
    <dgm:pt modelId="{75FAFBF4-FBB2-46C2-B250-7EE3A437F5AB}" type="pres">
      <dgm:prSet presAssocID="{B4CB60D5-066A-4D78-96FB-5B13B9260C69}" presName="parentLin" presStyleCnt="0"/>
      <dgm:spPr/>
    </dgm:pt>
    <dgm:pt modelId="{EA5D73C3-A614-4EC4-BB6F-5CA373882115}" type="pres">
      <dgm:prSet presAssocID="{B4CB60D5-066A-4D78-96FB-5B13B9260C69}" presName="parentLeftMargin" presStyleLbl="node1" presStyleIdx="3" presStyleCnt="7"/>
      <dgm:spPr/>
      <dgm:t>
        <a:bodyPr/>
        <a:lstStyle/>
        <a:p>
          <a:endParaRPr lang="en-US"/>
        </a:p>
      </dgm:t>
    </dgm:pt>
    <dgm:pt modelId="{6B7189AE-9A03-4701-8F95-F799A80477E6}" type="pres">
      <dgm:prSet presAssocID="{B4CB60D5-066A-4D78-96FB-5B13B9260C69}" presName="parentText" presStyleLbl="node1" presStyleIdx="4" presStyleCnt="7">
        <dgm:presLayoutVars>
          <dgm:chMax val="0"/>
          <dgm:bulletEnabled val="1"/>
        </dgm:presLayoutVars>
      </dgm:prSet>
      <dgm:spPr/>
      <dgm:t>
        <a:bodyPr/>
        <a:lstStyle/>
        <a:p>
          <a:endParaRPr lang="en-US"/>
        </a:p>
      </dgm:t>
    </dgm:pt>
    <dgm:pt modelId="{EB6E2C16-9E69-4C8B-B463-DEBD8A3A7DA0}" type="pres">
      <dgm:prSet presAssocID="{B4CB60D5-066A-4D78-96FB-5B13B9260C69}" presName="negativeSpace" presStyleCnt="0"/>
      <dgm:spPr/>
    </dgm:pt>
    <dgm:pt modelId="{09D1C214-0EAC-4325-B45A-214EBFB0BEB9}" type="pres">
      <dgm:prSet presAssocID="{B4CB60D5-066A-4D78-96FB-5B13B9260C69}" presName="childText" presStyleLbl="conFgAcc1" presStyleIdx="4" presStyleCnt="7">
        <dgm:presLayoutVars>
          <dgm:bulletEnabled val="1"/>
        </dgm:presLayoutVars>
      </dgm:prSet>
      <dgm:spPr/>
    </dgm:pt>
    <dgm:pt modelId="{9DAA59F7-50DD-4FDD-A0B3-D0BA2B940EC5}" type="pres">
      <dgm:prSet presAssocID="{6866A402-1AE0-4DD9-A204-C914E20379DF}" presName="spaceBetweenRectangles" presStyleCnt="0"/>
      <dgm:spPr/>
    </dgm:pt>
    <dgm:pt modelId="{886FD4E7-E594-4C37-BBBD-4A2EF69CBF5A}" type="pres">
      <dgm:prSet presAssocID="{44FD4B18-1848-4AE1-8E06-243F8A872B99}" presName="parentLin" presStyleCnt="0"/>
      <dgm:spPr/>
    </dgm:pt>
    <dgm:pt modelId="{FF8F35D9-B387-4CB8-959A-A9DD68DFB648}" type="pres">
      <dgm:prSet presAssocID="{44FD4B18-1848-4AE1-8E06-243F8A872B99}" presName="parentLeftMargin" presStyleLbl="node1" presStyleIdx="4" presStyleCnt="7"/>
      <dgm:spPr/>
      <dgm:t>
        <a:bodyPr/>
        <a:lstStyle/>
        <a:p>
          <a:endParaRPr lang="en-US"/>
        </a:p>
      </dgm:t>
    </dgm:pt>
    <dgm:pt modelId="{D72199C7-F1C4-4C04-88F0-FCEC7485B21C}" type="pres">
      <dgm:prSet presAssocID="{44FD4B18-1848-4AE1-8E06-243F8A872B99}" presName="parentText" presStyleLbl="node1" presStyleIdx="5" presStyleCnt="7">
        <dgm:presLayoutVars>
          <dgm:chMax val="0"/>
          <dgm:bulletEnabled val="1"/>
        </dgm:presLayoutVars>
      </dgm:prSet>
      <dgm:spPr/>
      <dgm:t>
        <a:bodyPr/>
        <a:lstStyle/>
        <a:p>
          <a:endParaRPr lang="en-US"/>
        </a:p>
      </dgm:t>
    </dgm:pt>
    <dgm:pt modelId="{B246F094-2F6B-45C1-8EA7-DF979E3D6862}" type="pres">
      <dgm:prSet presAssocID="{44FD4B18-1848-4AE1-8E06-243F8A872B99}" presName="negativeSpace" presStyleCnt="0"/>
      <dgm:spPr/>
    </dgm:pt>
    <dgm:pt modelId="{5A62603B-84CF-4BCC-9832-33AE45678716}" type="pres">
      <dgm:prSet presAssocID="{44FD4B18-1848-4AE1-8E06-243F8A872B99}" presName="childText" presStyleLbl="conFgAcc1" presStyleIdx="5" presStyleCnt="7">
        <dgm:presLayoutVars>
          <dgm:bulletEnabled val="1"/>
        </dgm:presLayoutVars>
      </dgm:prSet>
      <dgm:spPr/>
    </dgm:pt>
    <dgm:pt modelId="{6A9D1FAB-C51B-4E1A-BA8B-88A75451C24D}" type="pres">
      <dgm:prSet presAssocID="{429D7DD8-9C51-4502-9358-EF2980AD9C07}" presName="spaceBetweenRectangles" presStyleCnt="0"/>
      <dgm:spPr/>
    </dgm:pt>
    <dgm:pt modelId="{157E1343-011F-4329-ACCE-66C23EFE97EF}" type="pres">
      <dgm:prSet presAssocID="{FAD84F7D-BD49-4FEA-BB6B-E27152BE153F}" presName="parentLin" presStyleCnt="0"/>
      <dgm:spPr/>
    </dgm:pt>
    <dgm:pt modelId="{929FD15C-AD61-4C95-B6FE-1E7BDC3E60FC}" type="pres">
      <dgm:prSet presAssocID="{FAD84F7D-BD49-4FEA-BB6B-E27152BE153F}" presName="parentLeftMargin" presStyleLbl="node1" presStyleIdx="5" presStyleCnt="7"/>
      <dgm:spPr/>
      <dgm:t>
        <a:bodyPr/>
        <a:lstStyle/>
        <a:p>
          <a:endParaRPr lang="en-US"/>
        </a:p>
      </dgm:t>
    </dgm:pt>
    <dgm:pt modelId="{1749B4AD-E30D-4446-AD6E-5A47D6D20320}" type="pres">
      <dgm:prSet presAssocID="{FAD84F7D-BD49-4FEA-BB6B-E27152BE153F}" presName="parentText" presStyleLbl="node1" presStyleIdx="6" presStyleCnt="7">
        <dgm:presLayoutVars>
          <dgm:chMax val="0"/>
          <dgm:bulletEnabled val="1"/>
        </dgm:presLayoutVars>
      </dgm:prSet>
      <dgm:spPr/>
      <dgm:t>
        <a:bodyPr/>
        <a:lstStyle/>
        <a:p>
          <a:endParaRPr lang="en-US"/>
        </a:p>
      </dgm:t>
    </dgm:pt>
    <dgm:pt modelId="{B5D6BA5D-B4B1-4CF5-B53D-2873D0998A8B}" type="pres">
      <dgm:prSet presAssocID="{FAD84F7D-BD49-4FEA-BB6B-E27152BE153F}" presName="negativeSpace" presStyleCnt="0"/>
      <dgm:spPr/>
    </dgm:pt>
    <dgm:pt modelId="{F6BCE965-1B82-42B7-893A-C1ADA655DD59}" type="pres">
      <dgm:prSet presAssocID="{FAD84F7D-BD49-4FEA-BB6B-E27152BE153F}" presName="childText" presStyleLbl="conFgAcc1" presStyleIdx="6" presStyleCnt="7">
        <dgm:presLayoutVars>
          <dgm:bulletEnabled val="1"/>
        </dgm:presLayoutVars>
      </dgm:prSet>
      <dgm:spPr/>
    </dgm:pt>
  </dgm:ptLst>
  <dgm:cxnLst>
    <dgm:cxn modelId="{2BA8B833-B84E-4D33-AB20-E879DBDFF2C6}" type="presOf" srcId="{3E3149AF-3AD8-41A8-8F03-B89866700BF2}" destId="{C05C883E-DBCF-4D4E-9CBA-4605ECA42173}" srcOrd="1" destOrd="0" presId="urn:microsoft.com/office/officeart/2005/8/layout/list1"/>
    <dgm:cxn modelId="{9FF796BB-6007-4F94-AD45-45AB980B95A2}" type="presOf" srcId="{CABA2BA9-143C-4214-B59C-D9855608D6D5}" destId="{D20E3DD9-D1DE-4BDA-AA3F-222CD5F3C53E}" srcOrd="0" destOrd="0" presId="urn:microsoft.com/office/officeart/2005/8/layout/list1"/>
    <dgm:cxn modelId="{9D25D8BA-8760-475D-8FEE-882F80E34A9F}" srcId="{F22309AD-F8A3-42CE-ACEF-A77017F701E9}" destId="{CABA2BA9-143C-4214-B59C-D9855608D6D5}" srcOrd="2" destOrd="0" parTransId="{374A156A-0178-424F-B64D-EA29BE31944C}" sibTransId="{9AE91C0C-B387-4EFE-B1FB-9E9203099641}"/>
    <dgm:cxn modelId="{8ED9E456-907B-4D0B-8C96-7E4095329606}" type="presOf" srcId="{44FD4B18-1848-4AE1-8E06-243F8A872B99}" destId="{FF8F35D9-B387-4CB8-959A-A9DD68DFB648}" srcOrd="0" destOrd="0" presId="urn:microsoft.com/office/officeart/2005/8/layout/list1"/>
    <dgm:cxn modelId="{88AC9803-5BAE-4532-B6DA-E645C5C9A88F}" srcId="{F22309AD-F8A3-42CE-ACEF-A77017F701E9}" destId="{800AF9EB-DB5E-40A2-89CB-D10774B36F26}" srcOrd="0" destOrd="0" parTransId="{53281C0A-6D6D-4B06-9039-A45E54F1B283}" sibTransId="{536D4BDC-3705-4C88-A1CD-6FF1650C56C5}"/>
    <dgm:cxn modelId="{AB34D5D9-23D7-4611-A73D-61CDB4F93A96}" srcId="{F22309AD-F8A3-42CE-ACEF-A77017F701E9}" destId="{692BAAF5-FEA4-4D72-A3F2-C3C08FB0F8A3}" srcOrd="1" destOrd="0" parTransId="{AE83FD13-DA1B-4402-B85D-7EEFB0CFE9FB}" sibTransId="{41B26FCA-6A98-442B-8349-32A2B4ABBEC9}"/>
    <dgm:cxn modelId="{22EBC692-8BF2-4566-8063-5491092758FC}" type="presOf" srcId="{FAD84F7D-BD49-4FEA-BB6B-E27152BE153F}" destId="{929FD15C-AD61-4C95-B6FE-1E7BDC3E60FC}" srcOrd="0" destOrd="0" presId="urn:microsoft.com/office/officeart/2005/8/layout/list1"/>
    <dgm:cxn modelId="{74A2D952-D5A4-4BF7-A882-29A02F17F522}" type="presOf" srcId="{800AF9EB-DB5E-40A2-89CB-D10774B36F26}" destId="{AAFCDA43-213F-43E3-967A-4FF9E47FD8D5}" srcOrd="0" destOrd="0" presId="urn:microsoft.com/office/officeart/2005/8/layout/list1"/>
    <dgm:cxn modelId="{83E9AB1E-0E4E-4896-BF5D-0683450FECA4}" srcId="{F22309AD-F8A3-42CE-ACEF-A77017F701E9}" destId="{44FD4B18-1848-4AE1-8E06-243F8A872B99}" srcOrd="5" destOrd="0" parTransId="{10FA27FF-D287-469C-B0BA-71C8DF001367}" sibTransId="{429D7DD8-9C51-4502-9358-EF2980AD9C07}"/>
    <dgm:cxn modelId="{0613306E-F692-4A11-A03D-864811A81FF8}" type="presOf" srcId="{FAD84F7D-BD49-4FEA-BB6B-E27152BE153F}" destId="{1749B4AD-E30D-4446-AD6E-5A47D6D20320}" srcOrd="1" destOrd="0" presId="urn:microsoft.com/office/officeart/2005/8/layout/list1"/>
    <dgm:cxn modelId="{C63B4029-FD54-4270-873C-68CEF95F20FE}" srcId="{F22309AD-F8A3-42CE-ACEF-A77017F701E9}" destId="{3E3149AF-3AD8-41A8-8F03-B89866700BF2}" srcOrd="3" destOrd="0" parTransId="{6CD3579B-2183-47CC-B92B-906BC991F949}" sibTransId="{D55BC062-F7D0-4125-A8DF-983781504EBC}"/>
    <dgm:cxn modelId="{071EEA8D-A00F-4F5B-A678-051F25155AB7}" type="presOf" srcId="{44FD4B18-1848-4AE1-8E06-243F8A872B99}" destId="{D72199C7-F1C4-4C04-88F0-FCEC7485B21C}" srcOrd="1" destOrd="0" presId="urn:microsoft.com/office/officeart/2005/8/layout/list1"/>
    <dgm:cxn modelId="{CAC27EC5-E533-4312-B0D9-1010D167EF2D}" type="presOf" srcId="{692BAAF5-FEA4-4D72-A3F2-C3C08FB0F8A3}" destId="{26384D74-D027-45C5-B1A6-779B1362F338}" srcOrd="1" destOrd="0" presId="urn:microsoft.com/office/officeart/2005/8/layout/list1"/>
    <dgm:cxn modelId="{8A98365B-A5AA-476A-924A-6049DEEB4E4B}" type="presOf" srcId="{800AF9EB-DB5E-40A2-89CB-D10774B36F26}" destId="{13CD2FA4-5AB2-472C-9E2C-5AE7E53F3201}" srcOrd="1" destOrd="0" presId="urn:microsoft.com/office/officeart/2005/8/layout/list1"/>
    <dgm:cxn modelId="{141B6AB7-C637-480F-98B6-61470A51DCAE}" type="presOf" srcId="{692BAAF5-FEA4-4D72-A3F2-C3C08FB0F8A3}" destId="{6694E83C-5A27-4B71-BE8A-B6423A23CCE4}" srcOrd="0" destOrd="0" presId="urn:microsoft.com/office/officeart/2005/8/layout/list1"/>
    <dgm:cxn modelId="{E6C8854C-4421-43EC-B5FB-7044B8E13897}" type="presOf" srcId="{F22309AD-F8A3-42CE-ACEF-A77017F701E9}" destId="{57CD3F36-F76C-4987-8A89-D22247E1CF08}" srcOrd="0" destOrd="0" presId="urn:microsoft.com/office/officeart/2005/8/layout/list1"/>
    <dgm:cxn modelId="{DEC57916-688A-4AA7-A769-457C492A2E9B}" type="presOf" srcId="{B4CB60D5-066A-4D78-96FB-5B13B9260C69}" destId="{EA5D73C3-A614-4EC4-BB6F-5CA373882115}" srcOrd="0" destOrd="0" presId="urn:microsoft.com/office/officeart/2005/8/layout/list1"/>
    <dgm:cxn modelId="{3DD0BD2D-A052-4107-B65A-47B3892310E1}" type="presOf" srcId="{CABA2BA9-143C-4214-B59C-D9855608D6D5}" destId="{9978F547-6675-483C-81E4-CA99DD23EA0E}" srcOrd="1" destOrd="0" presId="urn:microsoft.com/office/officeart/2005/8/layout/list1"/>
    <dgm:cxn modelId="{9D26CB74-A885-4568-ABD0-9E29D06EBD4F}" type="presOf" srcId="{B4CB60D5-066A-4D78-96FB-5B13B9260C69}" destId="{6B7189AE-9A03-4701-8F95-F799A80477E6}" srcOrd="1" destOrd="0" presId="urn:microsoft.com/office/officeart/2005/8/layout/list1"/>
    <dgm:cxn modelId="{E9D2B8BA-D45E-4A23-B4D1-A0B9404FDF38}" type="presOf" srcId="{3E3149AF-3AD8-41A8-8F03-B89866700BF2}" destId="{999E0249-1446-4683-AE89-F5387A981D9A}" srcOrd="0" destOrd="0" presId="urn:microsoft.com/office/officeart/2005/8/layout/list1"/>
    <dgm:cxn modelId="{CFFEC1A5-6B22-4817-BA0F-0868CEF123A9}" srcId="{F22309AD-F8A3-42CE-ACEF-A77017F701E9}" destId="{B4CB60D5-066A-4D78-96FB-5B13B9260C69}" srcOrd="4" destOrd="0" parTransId="{292CB2E8-B7BF-4378-BD42-33E51DEB6870}" sibTransId="{6866A402-1AE0-4DD9-A204-C914E20379DF}"/>
    <dgm:cxn modelId="{E99F1BF6-C765-40E5-B81C-2FF9AFC77A46}" srcId="{F22309AD-F8A3-42CE-ACEF-A77017F701E9}" destId="{FAD84F7D-BD49-4FEA-BB6B-E27152BE153F}" srcOrd="6" destOrd="0" parTransId="{DB26DBEA-8851-4932-93ED-C292E037BBC3}" sibTransId="{6CB23652-A523-410D-8B9A-D51154914457}"/>
    <dgm:cxn modelId="{EE479786-9257-47B8-A398-71BE16DB85F8}" type="presParOf" srcId="{57CD3F36-F76C-4987-8A89-D22247E1CF08}" destId="{C74727AC-1DE2-40EA-827D-5C263D494C49}" srcOrd="0" destOrd="0" presId="urn:microsoft.com/office/officeart/2005/8/layout/list1"/>
    <dgm:cxn modelId="{E2DBBB3A-F9D1-4F5E-9FC7-314113C242B5}" type="presParOf" srcId="{C74727AC-1DE2-40EA-827D-5C263D494C49}" destId="{AAFCDA43-213F-43E3-967A-4FF9E47FD8D5}" srcOrd="0" destOrd="0" presId="urn:microsoft.com/office/officeart/2005/8/layout/list1"/>
    <dgm:cxn modelId="{22A53F28-6905-4714-85DD-50DB2497330A}" type="presParOf" srcId="{C74727AC-1DE2-40EA-827D-5C263D494C49}" destId="{13CD2FA4-5AB2-472C-9E2C-5AE7E53F3201}" srcOrd="1" destOrd="0" presId="urn:microsoft.com/office/officeart/2005/8/layout/list1"/>
    <dgm:cxn modelId="{7BB4DD55-438E-469E-9672-0185ADB38AE7}" type="presParOf" srcId="{57CD3F36-F76C-4987-8A89-D22247E1CF08}" destId="{B7171205-2FC7-473F-8EAE-6A176EA86FC3}" srcOrd="1" destOrd="0" presId="urn:microsoft.com/office/officeart/2005/8/layout/list1"/>
    <dgm:cxn modelId="{5E97F06F-1EEC-4E07-A3D4-1366FA6532E6}" type="presParOf" srcId="{57CD3F36-F76C-4987-8A89-D22247E1CF08}" destId="{CDE4C48D-C4E5-49C2-822A-F605F463AB0F}" srcOrd="2" destOrd="0" presId="urn:microsoft.com/office/officeart/2005/8/layout/list1"/>
    <dgm:cxn modelId="{F4C3605A-2C31-44B8-ACE3-F1ABF11BC6CD}" type="presParOf" srcId="{57CD3F36-F76C-4987-8A89-D22247E1CF08}" destId="{15787028-36E6-41B3-B724-2B814A192AE9}" srcOrd="3" destOrd="0" presId="urn:microsoft.com/office/officeart/2005/8/layout/list1"/>
    <dgm:cxn modelId="{F9D1BB08-3396-41A0-99AD-DD7050BCAC88}" type="presParOf" srcId="{57CD3F36-F76C-4987-8A89-D22247E1CF08}" destId="{2091AB25-B002-4ADE-9599-99AD011D9452}" srcOrd="4" destOrd="0" presId="urn:microsoft.com/office/officeart/2005/8/layout/list1"/>
    <dgm:cxn modelId="{03A3C350-1799-41BD-8419-12ACD62E7ED3}" type="presParOf" srcId="{2091AB25-B002-4ADE-9599-99AD011D9452}" destId="{6694E83C-5A27-4B71-BE8A-B6423A23CCE4}" srcOrd="0" destOrd="0" presId="urn:microsoft.com/office/officeart/2005/8/layout/list1"/>
    <dgm:cxn modelId="{94D31F20-A2AC-4733-BFE6-BEF3FE0D7878}" type="presParOf" srcId="{2091AB25-B002-4ADE-9599-99AD011D9452}" destId="{26384D74-D027-45C5-B1A6-779B1362F338}" srcOrd="1" destOrd="0" presId="urn:microsoft.com/office/officeart/2005/8/layout/list1"/>
    <dgm:cxn modelId="{2BBFD193-7B66-473B-BB76-7F28FF036A50}" type="presParOf" srcId="{57CD3F36-F76C-4987-8A89-D22247E1CF08}" destId="{F2593CC4-84D8-4DF8-8A7F-0E588E46AA67}" srcOrd="5" destOrd="0" presId="urn:microsoft.com/office/officeart/2005/8/layout/list1"/>
    <dgm:cxn modelId="{07F84BD0-1177-48CC-9FA0-1D725B08464D}" type="presParOf" srcId="{57CD3F36-F76C-4987-8A89-D22247E1CF08}" destId="{8219E81A-E4B2-4FA6-A5FB-B702C133A559}" srcOrd="6" destOrd="0" presId="urn:microsoft.com/office/officeart/2005/8/layout/list1"/>
    <dgm:cxn modelId="{5BD2D132-8A47-45E8-8BA2-0E6F7CCB8DAE}" type="presParOf" srcId="{57CD3F36-F76C-4987-8A89-D22247E1CF08}" destId="{B7765F98-B3D4-45F5-A811-45610934859B}" srcOrd="7" destOrd="0" presId="urn:microsoft.com/office/officeart/2005/8/layout/list1"/>
    <dgm:cxn modelId="{3F84AFCF-3B5A-44F0-A5C0-27C6F42ACAD2}" type="presParOf" srcId="{57CD3F36-F76C-4987-8A89-D22247E1CF08}" destId="{7375C463-4D19-4AB4-AC7A-AA9EB66F76D4}" srcOrd="8" destOrd="0" presId="urn:microsoft.com/office/officeart/2005/8/layout/list1"/>
    <dgm:cxn modelId="{65551496-A3E8-49E4-8547-AB3EEC5359BD}" type="presParOf" srcId="{7375C463-4D19-4AB4-AC7A-AA9EB66F76D4}" destId="{D20E3DD9-D1DE-4BDA-AA3F-222CD5F3C53E}" srcOrd="0" destOrd="0" presId="urn:microsoft.com/office/officeart/2005/8/layout/list1"/>
    <dgm:cxn modelId="{0DBA4DAC-CFE7-4E04-9C9F-1C7C34AD4BC2}" type="presParOf" srcId="{7375C463-4D19-4AB4-AC7A-AA9EB66F76D4}" destId="{9978F547-6675-483C-81E4-CA99DD23EA0E}" srcOrd="1" destOrd="0" presId="urn:microsoft.com/office/officeart/2005/8/layout/list1"/>
    <dgm:cxn modelId="{9A57E1CD-A5C9-4709-B8FE-A450583EB7EC}" type="presParOf" srcId="{57CD3F36-F76C-4987-8A89-D22247E1CF08}" destId="{1AE3A6F8-41CB-4122-958B-010A3FC870E5}" srcOrd="9" destOrd="0" presId="urn:microsoft.com/office/officeart/2005/8/layout/list1"/>
    <dgm:cxn modelId="{D3460835-5414-4734-84F1-A54A7DEB8420}" type="presParOf" srcId="{57CD3F36-F76C-4987-8A89-D22247E1CF08}" destId="{995C81F4-0C77-4942-BEA8-D6A2FD924F55}" srcOrd="10" destOrd="0" presId="urn:microsoft.com/office/officeart/2005/8/layout/list1"/>
    <dgm:cxn modelId="{2306F676-0712-4A1C-BFA8-81700DB08759}" type="presParOf" srcId="{57CD3F36-F76C-4987-8A89-D22247E1CF08}" destId="{41E7EDDE-5B08-4FAB-B9EA-E868B7841CF7}" srcOrd="11" destOrd="0" presId="urn:microsoft.com/office/officeart/2005/8/layout/list1"/>
    <dgm:cxn modelId="{733F2869-E1B4-415D-A191-0AA2BDD8E072}" type="presParOf" srcId="{57CD3F36-F76C-4987-8A89-D22247E1CF08}" destId="{460DAE9A-BC7D-4F6C-8823-56BFBBB24BCA}" srcOrd="12" destOrd="0" presId="urn:microsoft.com/office/officeart/2005/8/layout/list1"/>
    <dgm:cxn modelId="{534DD784-463D-4421-BD74-EA82EF8E1C3F}" type="presParOf" srcId="{460DAE9A-BC7D-4F6C-8823-56BFBBB24BCA}" destId="{999E0249-1446-4683-AE89-F5387A981D9A}" srcOrd="0" destOrd="0" presId="urn:microsoft.com/office/officeart/2005/8/layout/list1"/>
    <dgm:cxn modelId="{D48BE398-5984-4A99-BA0C-B258F63C2F7D}" type="presParOf" srcId="{460DAE9A-BC7D-4F6C-8823-56BFBBB24BCA}" destId="{C05C883E-DBCF-4D4E-9CBA-4605ECA42173}" srcOrd="1" destOrd="0" presId="urn:microsoft.com/office/officeart/2005/8/layout/list1"/>
    <dgm:cxn modelId="{43F8EA7E-97D0-4C39-9F48-4F25AAC82C1D}" type="presParOf" srcId="{57CD3F36-F76C-4987-8A89-D22247E1CF08}" destId="{2318972B-5FEF-42E8-B395-F5BF93767080}" srcOrd="13" destOrd="0" presId="urn:microsoft.com/office/officeart/2005/8/layout/list1"/>
    <dgm:cxn modelId="{ABC7DE5C-25F5-4764-A620-A93F31E36BCB}" type="presParOf" srcId="{57CD3F36-F76C-4987-8A89-D22247E1CF08}" destId="{3DF348FD-5067-401A-A54B-1AA21C655C87}" srcOrd="14" destOrd="0" presId="urn:microsoft.com/office/officeart/2005/8/layout/list1"/>
    <dgm:cxn modelId="{C136D820-F147-4EE8-BFAA-90558E38EBC9}" type="presParOf" srcId="{57CD3F36-F76C-4987-8A89-D22247E1CF08}" destId="{95DB8FF9-9413-463E-BE09-7C27439DE56A}" srcOrd="15" destOrd="0" presId="urn:microsoft.com/office/officeart/2005/8/layout/list1"/>
    <dgm:cxn modelId="{C49B7D26-F616-4121-B5AC-0D2D97B3353C}" type="presParOf" srcId="{57CD3F36-F76C-4987-8A89-D22247E1CF08}" destId="{75FAFBF4-FBB2-46C2-B250-7EE3A437F5AB}" srcOrd="16" destOrd="0" presId="urn:microsoft.com/office/officeart/2005/8/layout/list1"/>
    <dgm:cxn modelId="{46689FF5-A2A7-46E5-92A1-4BBE2C4B35F3}" type="presParOf" srcId="{75FAFBF4-FBB2-46C2-B250-7EE3A437F5AB}" destId="{EA5D73C3-A614-4EC4-BB6F-5CA373882115}" srcOrd="0" destOrd="0" presId="urn:microsoft.com/office/officeart/2005/8/layout/list1"/>
    <dgm:cxn modelId="{17E9204E-B242-4DDA-A3FB-B92B5EBF2EBF}" type="presParOf" srcId="{75FAFBF4-FBB2-46C2-B250-7EE3A437F5AB}" destId="{6B7189AE-9A03-4701-8F95-F799A80477E6}" srcOrd="1" destOrd="0" presId="urn:microsoft.com/office/officeart/2005/8/layout/list1"/>
    <dgm:cxn modelId="{AA3793B1-C5C0-48A7-9B1F-007C09FAF78B}" type="presParOf" srcId="{57CD3F36-F76C-4987-8A89-D22247E1CF08}" destId="{EB6E2C16-9E69-4C8B-B463-DEBD8A3A7DA0}" srcOrd="17" destOrd="0" presId="urn:microsoft.com/office/officeart/2005/8/layout/list1"/>
    <dgm:cxn modelId="{80D3F6A3-A50C-407D-8556-09E928597434}" type="presParOf" srcId="{57CD3F36-F76C-4987-8A89-D22247E1CF08}" destId="{09D1C214-0EAC-4325-B45A-214EBFB0BEB9}" srcOrd="18" destOrd="0" presId="urn:microsoft.com/office/officeart/2005/8/layout/list1"/>
    <dgm:cxn modelId="{3FC74118-E7E2-44D9-9548-90ECCA33F3B6}" type="presParOf" srcId="{57CD3F36-F76C-4987-8A89-D22247E1CF08}" destId="{9DAA59F7-50DD-4FDD-A0B3-D0BA2B940EC5}" srcOrd="19" destOrd="0" presId="urn:microsoft.com/office/officeart/2005/8/layout/list1"/>
    <dgm:cxn modelId="{A14116E8-A8DF-4DB5-99AE-06F56B2F8553}" type="presParOf" srcId="{57CD3F36-F76C-4987-8A89-D22247E1CF08}" destId="{886FD4E7-E594-4C37-BBBD-4A2EF69CBF5A}" srcOrd="20" destOrd="0" presId="urn:microsoft.com/office/officeart/2005/8/layout/list1"/>
    <dgm:cxn modelId="{217B849B-2812-495E-8863-D421FADD0651}" type="presParOf" srcId="{886FD4E7-E594-4C37-BBBD-4A2EF69CBF5A}" destId="{FF8F35D9-B387-4CB8-959A-A9DD68DFB648}" srcOrd="0" destOrd="0" presId="urn:microsoft.com/office/officeart/2005/8/layout/list1"/>
    <dgm:cxn modelId="{5897358B-EF85-41B9-80EA-DB33EE407093}" type="presParOf" srcId="{886FD4E7-E594-4C37-BBBD-4A2EF69CBF5A}" destId="{D72199C7-F1C4-4C04-88F0-FCEC7485B21C}" srcOrd="1" destOrd="0" presId="urn:microsoft.com/office/officeart/2005/8/layout/list1"/>
    <dgm:cxn modelId="{F510DB0D-DEAA-432D-9972-6A38D40F09B6}" type="presParOf" srcId="{57CD3F36-F76C-4987-8A89-D22247E1CF08}" destId="{B246F094-2F6B-45C1-8EA7-DF979E3D6862}" srcOrd="21" destOrd="0" presId="urn:microsoft.com/office/officeart/2005/8/layout/list1"/>
    <dgm:cxn modelId="{CC1851D2-C91B-4E32-AB7A-35A838663D16}" type="presParOf" srcId="{57CD3F36-F76C-4987-8A89-D22247E1CF08}" destId="{5A62603B-84CF-4BCC-9832-33AE45678716}" srcOrd="22" destOrd="0" presId="urn:microsoft.com/office/officeart/2005/8/layout/list1"/>
    <dgm:cxn modelId="{06A3BB18-ABC5-4176-9C77-2C721215F373}" type="presParOf" srcId="{57CD3F36-F76C-4987-8A89-D22247E1CF08}" destId="{6A9D1FAB-C51B-4E1A-BA8B-88A75451C24D}" srcOrd="23" destOrd="0" presId="urn:microsoft.com/office/officeart/2005/8/layout/list1"/>
    <dgm:cxn modelId="{2B478910-CD2C-4950-8AB5-08AE0E099FEC}" type="presParOf" srcId="{57CD3F36-F76C-4987-8A89-D22247E1CF08}" destId="{157E1343-011F-4329-ACCE-66C23EFE97EF}" srcOrd="24" destOrd="0" presId="urn:microsoft.com/office/officeart/2005/8/layout/list1"/>
    <dgm:cxn modelId="{8CAA91D9-B099-4CBA-BF99-19E89C61C7DA}" type="presParOf" srcId="{157E1343-011F-4329-ACCE-66C23EFE97EF}" destId="{929FD15C-AD61-4C95-B6FE-1E7BDC3E60FC}" srcOrd="0" destOrd="0" presId="urn:microsoft.com/office/officeart/2005/8/layout/list1"/>
    <dgm:cxn modelId="{991D9758-93E3-405C-977F-23E2B93F022D}" type="presParOf" srcId="{157E1343-011F-4329-ACCE-66C23EFE97EF}" destId="{1749B4AD-E30D-4446-AD6E-5A47D6D20320}" srcOrd="1" destOrd="0" presId="urn:microsoft.com/office/officeart/2005/8/layout/list1"/>
    <dgm:cxn modelId="{5AD5AF0A-69B1-4DCB-B8A3-7678EAB1A279}" type="presParOf" srcId="{57CD3F36-F76C-4987-8A89-D22247E1CF08}" destId="{B5D6BA5D-B4B1-4CF5-B53D-2873D0998A8B}" srcOrd="25" destOrd="0" presId="urn:microsoft.com/office/officeart/2005/8/layout/list1"/>
    <dgm:cxn modelId="{EEBF3898-5317-4892-991B-DA4ED7865FD2}" type="presParOf" srcId="{57CD3F36-F76C-4987-8A89-D22247E1CF08}" destId="{F6BCE965-1B82-42B7-893A-C1ADA655DD59}"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22309AD-F8A3-42CE-ACEF-A77017F701E9}"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800AF9EB-DB5E-40A2-89CB-D10774B36F26}">
      <dgm:prSet phldrT="[Text]" custT="1"/>
      <dgm:spPr/>
      <dgm:t>
        <a:bodyPr/>
        <a:lstStyle/>
        <a:p>
          <a:r>
            <a:rPr lang="en-US" sz="2000" b="0" i="0" dirty="0" smtClean="0"/>
            <a:t>Advanced Message Queuing Protocol (AMQP)</a:t>
          </a:r>
          <a:endParaRPr lang="en-US" sz="2000" dirty="0"/>
        </a:p>
      </dgm:t>
    </dgm:pt>
    <dgm:pt modelId="{53281C0A-6D6D-4B06-9039-A45E54F1B283}" type="parTrans" cxnId="{88AC9803-5BAE-4532-B6DA-E645C5C9A88F}">
      <dgm:prSet/>
      <dgm:spPr/>
      <dgm:t>
        <a:bodyPr/>
        <a:lstStyle/>
        <a:p>
          <a:endParaRPr lang="en-US"/>
        </a:p>
      </dgm:t>
    </dgm:pt>
    <dgm:pt modelId="{536D4BDC-3705-4C88-A1CD-6FF1650C56C5}" type="sibTrans" cxnId="{88AC9803-5BAE-4532-B6DA-E645C5C9A88F}">
      <dgm:prSet/>
      <dgm:spPr/>
      <dgm:t>
        <a:bodyPr/>
        <a:lstStyle/>
        <a:p>
          <a:endParaRPr lang="en-US"/>
        </a:p>
      </dgm:t>
    </dgm:pt>
    <dgm:pt modelId="{2C29EABE-D05F-43DC-93AE-82C103DECB96}">
      <dgm:prSet custT="1"/>
      <dgm:spPr/>
      <dgm:t>
        <a:bodyPr/>
        <a:lstStyle/>
        <a:p>
          <a:r>
            <a:rPr lang="en-IN" sz="2000" b="0" i="0" dirty="0" smtClean="0"/>
            <a:t>Message Queuing Telemetry Transport (MQTT)</a:t>
          </a:r>
          <a:endParaRPr lang="en-IN" sz="2000" b="0" i="0" dirty="0"/>
        </a:p>
      </dgm:t>
    </dgm:pt>
    <dgm:pt modelId="{77B5318E-4C7A-408F-8469-5DC6A0F0F4B8}" type="parTrans" cxnId="{09A10249-1AED-47FA-B97E-AC141A753A6B}">
      <dgm:prSet/>
      <dgm:spPr/>
      <dgm:t>
        <a:bodyPr/>
        <a:lstStyle/>
        <a:p>
          <a:endParaRPr lang="en-US"/>
        </a:p>
      </dgm:t>
    </dgm:pt>
    <dgm:pt modelId="{C2E7CE4C-E74D-4E2F-A99F-3D0F148CDD74}" type="sibTrans" cxnId="{09A10249-1AED-47FA-B97E-AC141A753A6B}">
      <dgm:prSet/>
      <dgm:spPr/>
      <dgm:t>
        <a:bodyPr/>
        <a:lstStyle/>
        <a:p>
          <a:endParaRPr lang="en-US"/>
        </a:p>
      </dgm:t>
    </dgm:pt>
    <dgm:pt modelId="{5CB19745-F99D-4F52-B2F2-886056470909}">
      <dgm:prSet custT="1"/>
      <dgm:spPr/>
      <dgm:t>
        <a:bodyPr/>
        <a:lstStyle/>
        <a:p>
          <a:r>
            <a:rPr lang="en-IN" sz="2000" b="0" i="0" dirty="0" smtClean="0"/>
            <a:t>Constrained Application Protocol (</a:t>
          </a:r>
          <a:r>
            <a:rPr lang="en-IN" sz="2000" b="0" i="0" dirty="0" err="1" smtClean="0"/>
            <a:t>CoAP</a:t>
          </a:r>
          <a:r>
            <a:rPr lang="en-IN" sz="2000" b="0" i="0" dirty="0" smtClean="0"/>
            <a:t>)</a:t>
          </a:r>
          <a:endParaRPr lang="en-IN" sz="2000" b="0" i="0" dirty="0"/>
        </a:p>
      </dgm:t>
    </dgm:pt>
    <dgm:pt modelId="{7DAAAA9A-DB3B-4746-B436-E1B7D8CCB7C6}" type="parTrans" cxnId="{2E51666E-E8F9-4AC1-A1B2-E6FF2F9F4ADE}">
      <dgm:prSet/>
      <dgm:spPr/>
      <dgm:t>
        <a:bodyPr/>
        <a:lstStyle/>
        <a:p>
          <a:endParaRPr lang="en-US"/>
        </a:p>
      </dgm:t>
    </dgm:pt>
    <dgm:pt modelId="{52FA3B56-78DB-40ED-ABDD-B64A8FFE4F23}" type="sibTrans" cxnId="{2E51666E-E8F9-4AC1-A1B2-E6FF2F9F4ADE}">
      <dgm:prSet/>
      <dgm:spPr/>
      <dgm:t>
        <a:bodyPr/>
        <a:lstStyle/>
        <a:p>
          <a:endParaRPr lang="en-US"/>
        </a:p>
      </dgm:t>
    </dgm:pt>
    <dgm:pt modelId="{FD565584-5EF2-44ED-98A4-C98F8141ED75}">
      <dgm:prSet custT="1"/>
      <dgm:spPr/>
      <dgm:t>
        <a:bodyPr/>
        <a:lstStyle/>
        <a:p>
          <a:r>
            <a:rPr lang="en-US" sz="2000" b="0" i="0" dirty="0" smtClean="0"/>
            <a:t>Simple Object Access Protocol (SOAP)</a:t>
          </a:r>
          <a:endParaRPr lang="en-US" sz="2000" b="0" i="0" dirty="0"/>
        </a:p>
      </dgm:t>
    </dgm:pt>
    <dgm:pt modelId="{6AB5164C-CA7D-46A4-92C5-1CDB09D1A385}" type="parTrans" cxnId="{E7CAF653-378A-4914-B3B3-ED13C9EB659A}">
      <dgm:prSet/>
      <dgm:spPr/>
      <dgm:t>
        <a:bodyPr/>
        <a:lstStyle/>
        <a:p>
          <a:endParaRPr lang="en-US"/>
        </a:p>
      </dgm:t>
    </dgm:pt>
    <dgm:pt modelId="{FB24C037-6F2D-44BA-89E4-A4688BCBF856}" type="sibTrans" cxnId="{E7CAF653-378A-4914-B3B3-ED13C9EB659A}">
      <dgm:prSet/>
      <dgm:spPr/>
      <dgm:t>
        <a:bodyPr/>
        <a:lstStyle/>
        <a:p>
          <a:endParaRPr lang="en-US"/>
        </a:p>
      </dgm:t>
    </dgm:pt>
    <dgm:pt modelId="{70CCB15A-F51C-4CE8-BE61-58C8CDE7715E}">
      <dgm:prSet custT="1"/>
      <dgm:spPr/>
      <dgm:t>
        <a:bodyPr/>
        <a:lstStyle/>
        <a:p>
          <a:r>
            <a:rPr lang="en-IN" sz="2000" b="0" i="0" dirty="0" smtClean="0"/>
            <a:t>Hypertext Transfer Protocol (HTTP)</a:t>
          </a:r>
          <a:endParaRPr lang="en-IN" sz="2000" b="0" i="0" dirty="0"/>
        </a:p>
      </dgm:t>
    </dgm:pt>
    <dgm:pt modelId="{D3F2D8E9-E40B-4806-AC06-E6F2877B2419}" type="parTrans" cxnId="{121E510F-3423-49B6-BE4A-3128A1FEC729}">
      <dgm:prSet/>
      <dgm:spPr/>
      <dgm:t>
        <a:bodyPr/>
        <a:lstStyle/>
        <a:p>
          <a:endParaRPr lang="en-US"/>
        </a:p>
      </dgm:t>
    </dgm:pt>
    <dgm:pt modelId="{84416BBF-2AAA-4E6C-B71C-E1248273A48A}" type="sibTrans" cxnId="{121E510F-3423-49B6-BE4A-3128A1FEC729}">
      <dgm:prSet/>
      <dgm:spPr/>
      <dgm:t>
        <a:bodyPr/>
        <a:lstStyle/>
        <a:p>
          <a:endParaRPr lang="en-US"/>
        </a:p>
      </dgm:t>
    </dgm:pt>
    <dgm:pt modelId="{57CD3F36-F76C-4987-8A89-D22247E1CF08}" type="pres">
      <dgm:prSet presAssocID="{F22309AD-F8A3-42CE-ACEF-A77017F701E9}" presName="linear" presStyleCnt="0">
        <dgm:presLayoutVars>
          <dgm:dir/>
          <dgm:animLvl val="lvl"/>
          <dgm:resizeHandles val="exact"/>
        </dgm:presLayoutVars>
      </dgm:prSet>
      <dgm:spPr/>
      <dgm:t>
        <a:bodyPr/>
        <a:lstStyle/>
        <a:p>
          <a:endParaRPr lang="en-US"/>
        </a:p>
      </dgm:t>
    </dgm:pt>
    <dgm:pt modelId="{C74727AC-1DE2-40EA-827D-5C263D494C49}" type="pres">
      <dgm:prSet presAssocID="{800AF9EB-DB5E-40A2-89CB-D10774B36F26}" presName="parentLin" presStyleCnt="0"/>
      <dgm:spPr/>
    </dgm:pt>
    <dgm:pt modelId="{AAFCDA43-213F-43E3-967A-4FF9E47FD8D5}" type="pres">
      <dgm:prSet presAssocID="{800AF9EB-DB5E-40A2-89CB-D10774B36F26}" presName="parentLeftMargin" presStyleLbl="node1" presStyleIdx="0" presStyleCnt="5"/>
      <dgm:spPr/>
      <dgm:t>
        <a:bodyPr/>
        <a:lstStyle/>
        <a:p>
          <a:endParaRPr lang="en-US"/>
        </a:p>
      </dgm:t>
    </dgm:pt>
    <dgm:pt modelId="{13CD2FA4-5AB2-472C-9E2C-5AE7E53F3201}" type="pres">
      <dgm:prSet presAssocID="{800AF9EB-DB5E-40A2-89CB-D10774B36F26}" presName="parentText" presStyleLbl="node1" presStyleIdx="0" presStyleCnt="5">
        <dgm:presLayoutVars>
          <dgm:chMax val="0"/>
          <dgm:bulletEnabled val="1"/>
        </dgm:presLayoutVars>
      </dgm:prSet>
      <dgm:spPr/>
      <dgm:t>
        <a:bodyPr/>
        <a:lstStyle/>
        <a:p>
          <a:endParaRPr lang="en-US"/>
        </a:p>
      </dgm:t>
    </dgm:pt>
    <dgm:pt modelId="{B7171205-2FC7-473F-8EAE-6A176EA86FC3}" type="pres">
      <dgm:prSet presAssocID="{800AF9EB-DB5E-40A2-89CB-D10774B36F26}" presName="negativeSpace" presStyleCnt="0"/>
      <dgm:spPr/>
    </dgm:pt>
    <dgm:pt modelId="{CDE4C48D-C4E5-49C2-822A-F605F463AB0F}" type="pres">
      <dgm:prSet presAssocID="{800AF9EB-DB5E-40A2-89CB-D10774B36F26}" presName="childText" presStyleLbl="conFgAcc1" presStyleIdx="0" presStyleCnt="5">
        <dgm:presLayoutVars>
          <dgm:bulletEnabled val="1"/>
        </dgm:presLayoutVars>
      </dgm:prSet>
      <dgm:spPr/>
    </dgm:pt>
    <dgm:pt modelId="{15787028-36E6-41B3-B724-2B814A192AE9}" type="pres">
      <dgm:prSet presAssocID="{536D4BDC-3705-4C88-A1CD-6FF1650C56C5}" presName="spaceBetweenRectangles" presStyleCnt="0"/>
      <dgm:spPr/>
    </dgm:pt>
    <dgm:pt modelId="{E7A08BEA-9B8B-4C62-8FEA-9330AF696232}" type="pres">
      <dgm:prSet presAssocID="{2C29EABE-D05F-43DC-93AE-82C103DECB96}" presName="parentLin" presStyleCnt="0"/>
      <dgm:spPr/>
    </dgm:pt>
    <dgm:pt modelId="{589F082B-87AC-4E8A-B4A7-E8F7270C770F}" type="pres">
      <dgm:prSet presAssocID="{2C29EABE-D05F-43DC-93AE-82C103DECB96}" presName="parentLeftMargin" presStyleLbl="node1" presStyleIdx="0" presStyleCnt="5"/>
      <dgm:spPr/>
      <dgm:t>
        <a:bodyPr/>
        <a:lstStyle/>
        <a:p>
          <a:endParaRPr lang="en-US"/>
        </a:p>
      </dgm:t>
    </dgm:pt>
    <dgm:pt modelId="{988E0AC9-D33E-4493-B58D-E604D6C92C94}" type="pres">
      <dgm:prSet presAssocID="{2C29EABE-D05F-43DC-93AE-82C103DECB96}" presName="parentText" presStyleLbl="node1" presStyleIdx="1" presStyleCnt="5">
        <dgm:presLayoutVars>
          <dgm:chMax val="0"/>
          <dgm:bulletEnabled val="1"/>
        </dgm:presLayoutVars>
      </dgm:prSet>
      <dgm:spPr/>
      <dgm:t>
        <a:bodyPr/>
        <a:lstStyle/>
        <a:p>
          <a:endParaRPr lang="en-US"/>
        </a:p>
      </dgm:t>
    </dgm:pt>
    <dgm:pt modelId="{EAA7E12C-E758-4A51-AFB9-34CC926C4EE7}" type="pres">
      <dgm:prSet presAssocID="{2C29EABE-D05F-43DC-93AE-82C103DECB96}" presName="negativeSpace" presStyleCnt="0"/>
      <dgm:spPr/>
    </dgm:pt>
    <dgm:pt modelId="{FFFAB0FE-9297-40D4-ACF2-EDD64FAD8F5D}" type="pres">
      <dgm:prSet presAssocID="{2C29EABE-D05F-43DC-93AE-82C103DECB96}" presName="childText" presStyleLbl="conFgAcc1" presStyleIdx="1" presStyleCnt="5">
        <dgm:presLayoutVars>
          <dgm:bulletEnabled val="1"/>
        </dgm:presLayoutVars>
      </dgm:prSet>
      <dgm:spPr/>
    </dgm:pt>
    <dgm:pt modelId="{6C324976-E518-4F12-90F2-C07B1941D074}" type="pres">
      <dgm:prSet presAssocID="{C2E7CE4C-E74D-4E2F-A99F-3D0F148CDD74}" presName="spaceBetweenRectangles" presStyleCnt="0"/>
      <dgm:spPr/>
    </dgm:pt>
    <dgm:pt modelId="{226E8551-F689-401F-B233-785BF1917300}" type="pres">
      <dgm:prSet presAssocID="{5CB19745-F99D-4F52-B2F2-886056470909}" presName="parentLin" presStyleCnt="0"/>
      <dgm:spPr/>
    </dgm:pt>
    <dgm:pt modelId="{EB946B1B-9E29-4054-B6D3-C9F8147E8965}" type="pres">
      <dgm:prSet presAssocID="{5CB19745-F99D-4F52-B2F2-886056470909}" presName="parentLeftMargin" presStyleLbl="node1" presStyleIdx="1" presStyleCnt="5"/>
      <dgm:spPr/>
      <dgm:t>
        <a:bodyPr/>
        <a:lstStyle/>
        <a:p>
          <a:endParaRPr lang="en-US"/>
        </a:p>
      </dgm:t>
    </dgm:pt>
    <dgm:pt modelId="{E211AFE1-47B4-4617-B588-9CB0FBE4DE1A}" type="pres">
      <dgm:prSet presAssocID="{5CB19745-F99D-4F52-B2F2-886056470909}" presName="parentText" presStyleLbl="node1" presStyleIdx="2" presStyleCnt="5">
        <dgm:presLayoutVars>
          <dgm:chMax val="0"/>
          <dgm:bulletEnabled val="1"/>
        </dgm:presLayoutVars>
      </dgm:prSet>
      <dgm:spPr/>
      <dgm:t>
        <a:bodyPr/>
        <a:lstStyle/>
        <a:p>
          <a:endParaRPr lang="en-US"/>
        </a:p>
      </dgm:t>
    </dgm:pt>
    <dgm:pt modelId="{D18F554B-84BC-4FDC-B446-58C507AB0564}" type="pres">
      <dgm:prSet presAssocID="{5CB19745-F99D-4F52-B2F2-886056470909}" presName="negativeSpace" presStyleCnt="0"/>
      <dgm:spPr/>
    </dgm:pt>
    <dgm:pt modelId="{1C949311-773C-4154-89DE-CAF28788C0EC}" type="pres">
      <dgm:prSet presAssocID="{5CB19745-F99D-4F52-B2F2-886056470909}" presName="childText" presStyleLbl="conFgAcc1" presStyleIdx="2" presStyleCnt="5">
        <dgm:presLayoutVars>
          <dgm:bulletEnabled val="1"/>
        </dgm:presLayoutVars>
      </dgm:prSet>
      <dgm:spPr/>
    </dgm:pt>
    <dgm:pt modelId="{7797AD50-72E2-4037-B137-EF84F78A992A}" type="pres">
      <dgm:prSet presAssocID="{52FA3B56-78DB-40ED-ABDD-B64A8FFE4F23}" presName="spaceBetweenRectangles" presStyleCnt="0"/>
      <dgm:spPr/>
    </dgm:pt>
    <dgm:pt modelId="{47BF5BCE-C9F3-4D97-BDF4-3216CB31790C}" type="pres">
      <dgm:prSet presAssocID="{FD565584-5EF2-44ED-98A4-C98F8141ED75}" presName="parentLin" presStyleCnt="0"/>
      <dgm:spPr/>
    </dgm:pt>
    <dgm:pt modelId="{1021C160-3FB3-412E-9530-B2AD84DB6893}" type="pres">
      <dgm:prSet presAssocID="{FD565584-5EF2-44ED-98A4-C98F8141ED75}" presName="parentLeftMargin" presStyleLbl="node1" presStyleIdx="2" presStyleCnt="5"/>
      <dgm:spPr/>
      <dgm:t>
        <a:bodyPr/>
        <a:lstStyle/>
        <a:p>
          <a:endParaRPr lang="en-US"/>
        </a:p>
      </dgm:t>
    </dgm:pt>
    <dgm:pt modelId="{8623388D-48B5-4AFF-8E0C-B12F0015C934}" type="pres">
      <dgm:prSet presAssocID="{FD565584-5EF2-44ED-98A4-C98F8141ED75}" presName="parentText" presStyleLbl="node1" presStyleIdx="3" presStyleCnt="5">
        <dgm:presLayoutVars>
          <dgm:chMax val="0"/>
          <dgm:bulletEnabled val="1"/>
        </dgm:presLayoutVars>
      </dgm:prSet>
      <dgm:spPr/>
      <dgm:t>
        <a:bodyPr/>
        <a:lstStyle/>
        <a:p>
          <a:endParaRPr lang="en-US"/>
        </a:p>
      </dgm:t>
    </dgm:pt>
    <dgm:pt modelId="{BDC0A0AF-D9B2-4D61-AAEC-489D8EE69A72}" type="pres">
      <dgm:prSet presAssocID="{FD565584-5EF2-44ED-98A4-C98F8141ED75}" presName="negativeSpace" presStyleCnt="0"/>
      <dgm:spPr/>
    </dgm:pt>
    <dgm:pt modelId="{35DD0321-77E3-4D15-8E73-70FA15966D30}" type="pres">
      <dgm:prSet presAssocID="{FD565584-5EF2-44ED-98A4-C98F8141ED75}" presName="childText" presStyleLbl="conFgAcc1" presStyleIdx="3" presStyleCnt="5">
        <dgm:presLayoutVars>
          <dgm:bulletEnabled val="1"/>
        </dgm:presLayoutVars>
      </dgm:prSet>
      <dgm:spPr/>
    </dgm:pt>
    <dgm:pt modelId="{EDD99800-7453-4187-B715-FBEEE4278F22}" type="pres">
      <dgm:prSet presAssocID="{FB24C037-6F2D-44BA-89E4-A4688BCBF856}" presName="spaceBetweenRectangles" presStyleCnt="0"/>
      <dgm:spPr/>
    </dgm:pt>
    <dgm:pt modelId="{6A30F09B-5EB1-443B-BE4E-DE28B8EB9C7F}" type="pres">
      <dgm:prSet presAssocID="{70CCB15A-F51C-4CE8-BE61-58C8CDE7715E}" presName="parentLin" presStyleCnt="0"/>
      <dgm:spPr/>
    </dgm:pt>
    <dgm:pt modelId="{60AE2236-7685-48F4-AD08-6113FA4AB834}" type="pres">
      <dgm:prSet presAssocID="{70CCB15A-F51C-4CE8-BE61-58C8CDE7715E}" presName="parentLeftMargin" presStyleLbl="node1" presStyleIdx="3" presStyleCnt="5"/>
      <dgm:spPr/>
      <dgm:t>
        <a:bodyPr/>
        <a:lstStyle/>
        <a:p>
          <a:endParaRPr lang="en-US"/>
        </a:p>
      </dgm:t>
    </dgm:pt>
    <dgm:pt modelId="{F542951E-6A44-457F-83BC-5D50FB453463}" type="pres">
      <dgm:prSet presAssocID="{70CCB15A-F51C-4CE8-BE61-58C8CDE7715E}" presName="parentText" presStyleLbl="node1" presStyleIdx="4" presStyleCnt="5">
        <dgm:presLayoutVars>
          <dgm:chMax val="0"/>
          <dgm:bulletEnabled val="1"/>
        </dgm:presLayoutVars>
      </dgm:prSet>
      <dgm:spPr/>
      <dgm:t>
        <a:bodyPr/>
        <a:lstStyle/>
        <a:p>
          <a:endParaRPr lang="en-US"/>
        </a:p>
      </dgm:t>
    </dgm:pt>
    <dgm:pt modelId="{18FF9BAA-DB51-4A1B-B21C-32A2652F1256}" type="pres">
      <dgm:prSet presAssocID="{70CCB15A-F51C-4CE8-BE61-58C8CDE7715E}" presName="negativeSpace" presStyleCnt="0"/>
      <dgm:spPr/>
    </dgm:pt>
    <dgm:pt modelId="{91F54F78-1225-465D-8CD1-33C9DA801A66}" type="pres">
      <dgm:prSet presAssocID="{70CCB15A-F51C-4CE8-BE61-58C8CDE7715E}" presName="childText" presStyleLbl="conFgAcc1" presStyleIdx="4" presStyleCnt="5">
        <dgm:presLayoutVars>
          <dgm:bulletEnabled val="1"/>
        </dgm:presLayoutVars>
      </dgm:prSet>
      <dgm:spPr/>
    </dgm:pt>
  </dgm:ptLst>
  <dgm:cxnLst>
    <dgm:cxn modelId="{CC1460B1-16E7-4F6A-800A-6E85B608D20D}" type="presOf" srcId="{70CCB15A-F51C-4CE8-BE61-58C8CDE7715E}" destId="{F542951E-6A44-457F-83BC-5D50FB453463}" srcOrd="1" destOrd="0" presId="urn:microsoft.com/office/officeart/2005/8/layout/list1"/>
    <dgm:cxn modelId="{8A98365B-A5AA-476A-924A-6049DEEB4E4B}" type="presOf" srcId="{800AF9EB-DB5E-40A2-89CB-D10774B36F26}" destId="{13CD2FA4-5AB2-472C-9E2C-5AE7E53F3201}" srcOrd="1" destOrd="0" presId="urn:microsoft.com/office/officeart/2005/8/layout/list1"/>
    <dgm:cxn modelId="{74A2D952-D5A4-4BF7-A882-29A02F17F522}" type="presOf" srcId="{800AF9EB-DB5E-40A2-89CB-D10774B36F26}" destId="{AAFCDA43-213F-43E3-967A-4FF9E47FD8D5}" srcOrd="0" destOrd="0" presId="urn:microsoft.com/office/officeart/2005/8/layout/list1"/>
    <dgm:cxn modelId="{121E510F-3423-49B6-BE4A-3128A1FEC729}" srcId="{F22309AD-F8A3-42CE-ACEF-A77017F701E9}" destId="{70CCB15A-F51C-4CE8-BE61-58C8CDE7715E}" srcOrd="4" destOrd="0" parTransId="{D3F2D8E9-E40B-4806-AC06-E6F2877B2419}" sibTransId="{84416BBF-2AAA-4E6C-B71C-E1248273A48A}"/>
    <dgm:cxn modelId="{2E51666E-E8F9-4AC1-A1B2-E6FF2F9F4ADE}" srcId="{F22309AD-F8A3-42CE-ACEF-A77017F701E9}" destId="{5CB19745-F99D-4F52-B2F2-886056470909}" srcOrd="2" destOrd="0" parTransId="{7DAAAA9A-DB3B-4746-B436-E1B7D8CCB7C6}" sibTransId="{52FA3B56-78DB-40ED-ABDD-B64A8FFE4F23}"/>
    <dgm:cxn modelId="{0B1C6D52-B4AE-44D7-9571-57212B3342AB}" type="presOf" srcId="{2C29EABE-D05F-43DC-93AE-82C103DECB96}" destId="{988E0AC9-D33E-4493-B58D-E604D6C92C94}" srcOrd="1" destOrd="0" presId="urn:microsoft.com/office/officeart/2005/8/layout/list1"/>
    <dgm:cxn modelId="{E7CAF653-378A-4914-B3B3-ED13C9EB659A}" srcId="{F22309AD-F8A3-42CE-ACEF-A77017F701E9}" destId="{FD565584-5EF2-44ED-98A4-C98F8141ED75}" srcOrd="3" destOrd="0" parTransId="{6AB5164C-CA7D-46A4-92C5-1CDB09D1A385}" sibTransId="{FB24C037-6F2D-44BA-89E4-A4688BCBF856}"/>
    <dgm:cxn modelId="{09A10249-1AED-47FA-B97E-AC141A753A6B}" srcId="{F22309AD-F8A3-42CE-ACEF-A77017F701E9}" destId="{2C29EABE-D05F-43DC-93AE-82C103DECB96}" srcOrd="1" destOrd="0" parTransId="{77B5318E-4C7A-408F-8469-5DC6A0F0F4B8}" sibTransId="{C2E7CE4C-E74D-4E2F-A99F-3D0F148CDD74}"/>
    <dgm:cxn modelId="{88AC9803-5BAE-4532-B6DA-E645C5C9A88F}" srcId="{F22309AD-F8A3-42CE-ACEF-A77017F701E9}" destId="{800AF9EB-DB5E-40A2-89CB-D10774B36F26}" srcOrd="0" destOrd="0" parTransId="{53281C0A-6D6D-4B06-9039-A45E54F1B283}" sibTransId="{536D4BDC-3705-4C88-A1CD-6FF1650C56C5}"/>
    <dgm:cxn modelId="{6C34B98E-93EA-4CB9-B355-41C0A72B9DD8}" type="presOf" srcId="{FD565584-5EF2-44ED-98A4-C98F8141ED75}" destId="{1021C160-3FB3-412E-9530-B2AD84DB6893}" srcOrd="0" destOrd="0" presId="urn:microsoft.com/office/officeart/2005/8/layout/list1"/>
    <dgm:cxn modelId="{A96D1A94-B554-49C0-90FD-C14B67D18376}" type="presOf" srcId="{FD565584-5EF2-44ED-98A4-C98F8141ED75}" destId="{8623388D-48B5-4AFF-8E0C-B12F0015C934}" srcOrd="1" destOrd="0" presId="urn:microsoft.com/office/officeart/2005/8/layout/list1"/>
    <dgm:cxn modelId="{C5474613-6E27-4DBB-87A3-8F6F600BDC57}" type="presOf" srcId="{2C29EABE-D05F-43DC-93AE-82C103DECB96}" destId="{589F082B-87AC-4E8A-B4A7-E8F7270C770F}" srcOrd="0" destOrd="0" presId="urn:microsoft.com/office/officeart/2005/8/layout/list1"/>
    <dgm:cxn modelId="{CC205CE1-9DCF-4230-8083-5CF4F6944213}" type="presOf" srcId="{5CB19745-F99D-4F52-B2F2-886056470909}" destId="{EB946B1B-9E29-4054-B6D3-C9F8147E8965}" srcOrd="0" destOrd="0" presId="urn:microsoft.com/office/officeart/2005/8/layout/list1"/>
    <dgm:cxn modelId="{88D67733-E54F-4CDD-B9D5-E5C313F7BCBD}" type="presOf" srcId="{5CB19745-F99D-4F52-B2F2-886056470909}" destId="{E211AFE1-47B4-4617-B588-9CB0FBE4DE1A}" srcOrd="1" destOrd="0" presId="urn:microsoft.com/office/officeart/2005/8/layout/list1"/>
    <dgm:cxn modelId="{45AC87FC-524C-4805-BB0A-02AEC570AA19}" type="presOf" srcId="{70CCB15A-F51C-4CE8-BE61-58C8CDE7715E}" destId="{60AE2236-7685-48F4-AD08-6113FA4AB834}" srcOrd="0" destOrd="0" presId="urn:microsoft.com/office/officeart/2005/8/layout/list1"/>
    <dgm:cxn modelId="{E6C8854C-4421-43EC-B5FB-7044B8E13897}" type="presOf" srcId="{F22309AD-F8A3-42CE-ACEF-A77017F701E9}" destId="{57CD3F36-F76C-4987-8A89-D22247E1CF08}" srcOrd="0" destOrd="0" presId="urn:microsoft.com/office/officeart/2005/8/layout/list1"/>
    <dgm:cxn modelId="{EE479786-9257-47B8-A398-71BE16DB85F8}" type="presParOf" srcId="{57CD3F36-F76C-4987-8A89-D22247E1CF08}" destId="{C74727AC-1DE2-40EA-827D-5C263D494C49}" srcOrd="0" destOrd="0" presId="urn:microsoft.com/office/officeart/2005/8/layout/list1"/>
    <dgm:cxn modelId="{E2DBBB3A-F9D1-4F5E-9FC7-314113C242B5}" type="presParOf" srcId="{C74727AC-1DE2-40EA-827D-5C263D494C49}" destId="{AAFCDA43-213F-43E3-967A-4FF9E47FD8D5}" srcOrd="0" destOrd="0" presId="urn:microsoft.com/office/officeart/2005/8/layout/list1"/>
    <dgm:cxn modelId="{22A53F28-6905-4714-85DD-50DB2497330A}" type="presParOf" srcId="{C74727AC-1DE2-40EA-827D-5C263D494C49}" destId="{13CD2FA4-5AB2-472C-9E2C-5AE7E53F3201}" srcOrd="1" destOrd="0" presId="urn:microsoft.com/office/officeart/2005/8/layout/list1"/>
    <dgm:cxn modelId="{7BB4DD55-438E-469E-9672-0185ADB38AE7}" type="presParOf" srcId="{57CD3F36-F76C-4987-8A89-D22247E1CF08}" destId="{B7171205-2FC7-473F-8EAE-6A176EA86FC3}" srcOrd="1" destOrd="0" presId="urn:microsoft.com/office/officeart/2005/8/layout/list1"/>
    <dgm:cxn modelId="{5E97F06F-1EEC-4E07-A3D4-1366FA6532E6}" type="presParOf" srcId="{57CD3F36-F76C-4987-8A89-D22247E1CF08}" destId="{CDE4C48D-C4E5-49C2-822A-F605F463AB0F}" srcOrd="2" destOrd="0" presId="urn:microsoft.com/office/officeart/2005/8/layout/list1"/>
    <dgm:cxn modelId="{F4C3605A-2C31-44B8-ACE3-F1ABF11BC6CD}" type="presParOf" srcId="{57CD3F36-F76C-4987-8A89-D22247E1CF08}" destId="{15787028-36E6-41B3-B724-2B814A192AE9}" srcOrd="3" destOrd="0" presId="urn:microsoft.com/office/officeart/2005/8/layout/list1"/>
    <dgm:cxn modelId="{144F2484-19DF-4B3F-87BF-DBDF4471100D}" type="presParOf" srcId="{57CD3F36-F76C-4987-8A89-D22247E1CF08}" destId="{E7A08BEA-9B8B-4C62-8FEA-9330AF696232}" srcOrd="4" destOrd="0" presId="urn:microsoft.com/office/officeart/2005/8/layout/list1"/>
    <dgm:cxn modelId="{F98B59B4-A6A2-4A99-868D-C08382A1EBF6}" type="presParOf" srcId="{E7A08BEA-9B8B-4C62-8FEA-9330AF696232}" destId="{589F082B-87AC-4E8A-B4A7-E8F7270C770F}" srcOrd="0" destOrd="0" presId="urn:microsoft.com/office/officeart/2005/8/layout/list1"/>
    <dgm:cxn modelId="{19F10454-9E79-4CD7-814D-03EB6C722F50}" type="presParOf" srcId="{E7A08BEA-9B8B-4C62-8FEA-9330AF696232}" destId="{988E0AC9-D33E-4493-B58D-E604D6C92C94}" srcOrd="1" destOrd="0" presId="urn:microsoft.com/office/officeart/2005/8/layout/list1"/>
    <dgm:cxn modelId="{1EF61F54-5554-455C-9440-35BB1E93946D}" type="presParOf" srcId="{57CD3F36-F76C-4987-8A89-D22247E1CF08}" destId="{EAA7E12C-E758-4A51-AFB9-34CC926C4EE7}" srcOrd="5" destOrd="0" presId="urn:microsoft.com/office/officeart/2005/8/layout/list1"/>
    <dgm:cxn modelId="{6248597A-F705-44AF-B20F-E798FF6FCED9}" type="presParOf" srcId="{57CD3F36-F76C-4987-8A89-D22247E1CF08}" destId="{FFFAB0FE-9297-40D4-ACF2-EDD64FAD8F5D}" srcOrd="6" destOrd="0" presId="urn:microsoft.com/office/officeart/2005/8/layout/list1"/>
    <dgm:cxn modelId="{EF7E5463-82E0-48FD-A02F-87153DD62747}" type="presParOf" srcId="{57CD3F36-F76C-4987-8A89-D22247E1CF08}" destId="{6C324976-E518-4F12-90F2-C07B1941D074}" srcOrd="7" destOrd="0" presId="urn:microsoft.com/office/officeart/2005/8/layout/list1"/>
    <dgm:cxn modelId="{2523F98B-DCB2-4FAF-A717-424C9AB996CD}" type="presParOf" srcId="{57CD3F36-F76C-4987-8A89-D22247E1CF08}" destId="{226E8551-F689-401F-B233-785BF1917300}" srcOrd="8" destOrd="0" presId="urn:microsoft.com/office/officeart/2005/8/layout/list1"/>
    <dgm:cxn modelId="{E4AFB807-49F4-4A67-8BCB-9B27C2AA962F}" type="presParOf" srcId="{226E8551-F689-401F-B233-785BF1917300}" destId="{EB946B1B-9E29-4054-B6D3-C9F8147E8965}" srcOrd="0" destOrd="0" presId="urn:microsoft.com/office/officeart/2005/8/layout/list1"/>
    <dgm:cxn modelId="{961C8092-D164-4848-81F9-407D84748300}" type="presParOf" srcId="{226E8551-F689-401F-B233-785BF1917300}" destId="{E211AFE1-47B4-4617-B588-9CB0FBE4DE1A}" srcOrd="1" destOrd="0" presId="urn:microsoft.com/office/officeart/2005/8/layout/list1"/>
    <dgm:cxn modelId="{36A75E9A-651C-4991-99D5-C11CB66299AC}" type="presParOf" srcId="{57CD3F36-F76C-4987-8A89-D22247E1CF08}" destId="{D18F554B-84BC-4FDC-B446-58C507AB0564}" srcOrd="9" destOrd="0" presId="urn:microsoft.com/office/officeart/2005/8/layout/list1"/>
    <dgm:cxn modelId="{4C443D0A-A426-43F0-924D-0775EB644D7F}" type="presParOf" srcId="{57CD3F36-F76C-4987-8A89-D22247E1CF08}" destId="{1C949311-773C-4154-89DE-CAF28788C0EC}" srcOrd="10" destOrd="0" presId="urn:microsoft.com/office/officeart/2005/8/layout/list1"/>
    <dgm:cxn modelId="{DE05C94F-9215-4788-8847-05E0A20C2922}" type="presParOf" srcId="{57CD3F36-F76C-4987-8A89-D22247E1CF08}" destId="{7797AD50-72E2-4037-B137-EF84F78A992A}" srcOrd="11" destOrd="0" presId="urn:microsoft.com/office/officeart/2005/8/layout/list1"/>
    <dgm:cxn modelId="{A35BA093-90C0-4808-97EF-251B490C8013}" type="presParOf" srcId="{57CD3F36-F76C-4987-8A89-D22247E1CF08}" destId="{47BF5BCE-C9F3-4D97-BDF4-3216CB31790C}" srcOrd="12" destOrd="0" presId="urn:microsoft.com/office/officeart/2005/8/layout/list1"/>
    <dgm:cxn modelId="{8C73403D-96DD-49D5-88B0-6A8D91E622B9}" type="presParOf" srcId="{47BF5BCE-C9F3-4D97-BDF4-3216CB31790C}" destId="{1021C160-3FB3-412E-9530-B2AD84DB6893}" srcOrd="0" destOrd="0" presId="urn:microsoft.com/office/officeart/2005/8/layout/list1"/>
    <dgm:cxn modelId="{8F2F16F4-4F1B-464B-ADCC-46A9007D0350}" type="presParOf" srcId="{47BF5BCE-C9F3-4D97-BDF4-3216CB31790C}" destId="{8623388D-48B5-4AFF-8E0C-B12F0015C934}" srcOrd="1" destOrd="0" presId="urn:microsoft.com/office/officeart/2005/8/layout/list1"/>
    <dgm:cxn modelId="{A2E04B14-1421-4852-9C18-8F07B635993E}" type="presParOf" srcId="{57CD3F36-F76C-4987-8A89-D22247E1CF08}" destId="{BDC0A0AF-D9B2-4D61-AAEC-489D8EE69A72}" srcOrd="13" destOrd="0" presId="urn:microsoft.com/office/officeart/2005/8/layout/list1"/>
    <dgm:cxn modelId="{7B6E338F-7593-45C2-9E95-9547543843D8}" type="presParOf" srcId="{57CD3F36-F76C-4987-8A89-D22247E1CF08}" destId="{35DD0321-77E3-4D15-8E73-70FA15966D30}" srcOrd="14" destOrd="0" presId="urn:microsoft.com/office/officeart/2005/8/layout/list1"/>
    <dgm:cxn modelId="{39865A6B-6347-4E8B-890A-677098DB61F8}" type="presParOf" srcId="{57CD3F36-F76C-4987-8A89-D22247E1CF08}" destId="{EDD99800-7453-4187-B715-FBEEE4278F22}" srcOrd="15" destOrd="0" presId="urn:microsoft.com/office/officeart/2005/8/layout/list1"/>
    <dgm:cxn modelId="{770C2440-C21F-4036-8E4D-9A9BC487C11F}" type="presParOf" srcId="{57CD3F36-F76C-4987-8A89-D22247E1CF08}" destId="{6A30F09B-5EB1-443B-BE4E-DE28B8EB9C7F}" srcOrd="16" destOrd="0" presId="urn:microsoft.com/office/officeart/2005/8/layout/list1"/>
    <dgm:cxn modelId="{E65BC3E6-1833-41EE-B11F-EA8034F8BD26}" type="presParOf" srcId="{6A30F09B-5EB1-443B-BE4E-DE28B8EB9C7F}" destId="{60AE2236-7685-48F4-AD08-6113FA4AB834}" srcOrd="0" destOrd="0" presId="urn:microsoft.com/office/officeart/2005/8/layout/list1"/>
    <dgm:cxn modelId="{BAD0DCB2-4F1A-4028-8389-F136F0B16ADA}" type="presParOf" srcId="{6A30F09B-5EB1-443B-BE4E-DE28B8EB9C7F}" destId="{F542951E-6A44-457F-83BC-5D50FB453463}" srcOrd="1" destOrd="0" presId="urn:microsoft.com/office/officeart/2005/8/layout/list1"/>
    <dgm:cxn modelId="{E63152A0-1C5C-4E86-A21C-02285255E553}" type="presParOf" srcId="{57CD3F36-F76C-4987-8A89-D22247E1CF08}" destId="{18FF9BAA-DB51-4A1B-B21C-32A2652F1256}" srcOrd="17" destOrd="0" presId="urn:microsoft.com/office/officeart/2005/8/layout/list1"/>
    <dgm:cxn modelId="{6F7B2D2A-86CD-42EA-8038-1F70ABDDB8E1}" type="presParOf" srcId="{57CD3F36-F76C-4987-8A89-D22247E1CF08}" destId="{91F54F78-1225-465D-8CD1-33C9DA801A66}"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5BAF945-EB52-4840-8D26-C12029F2720A}" type="doc">
      <dgm:prSet loTypeId="urn:microsoft.com/office/officeart/2008/layout/HorizontalMultiLevelHierarchy" loCatId="hierarchy" qsTypeId="urn:microsoft.com/office/officeart/2005/8/quickstyle/simple1" qsCatId="simple" csTypeId="urn:microsoft.com/office/officeart/2005/8/colors/accent6_4" csCatId="accent6" phldr="1"/>
      <dgm:spPr/>
    </dgm:pt>
    <dgm:pt modelId="{17621AB4-AE7C-4DC2-8DFC-17EBB1CB0685}">
      <dgm:prSet phldrT="[Text]" custT="1"/>
      <dgm:spPr/>
      <dgm:t>
        <a:bodyPr/>
        <a:lstStyle/>
        <a:p>
          <a:r>
            <a:rPr lang="en-GB" sz="2400" dirty="0"/>
            <a:t>Acquiring  or Sensing </a:t>
          </a:r>
          <a:r>
            <a:rPr lang="en-GB" sz="2400" dirty="0" smtClean="0"/>
            <a:t>Data</a:t>
          </a:r>
          <a:endParaRPr lang="en-IN" sz="2400" dirty="0"/>
        </a:p>
      </dgm:t>
    </dgm:pt>
    <dgm:pt modelId="{3EF033BB-1570-438E-8659-294CDFCFDE84}" type="parTrans" cxnId="{485741A5-2BEC-4FB7-88A0-3BA114D30635}">
      <dgm:prSet custT="1"/>
      <dgm:spPr/>
      <dgm:t>
        <a:bodyPr/>
        <a:lstStyle/>
        <a:p>
          <a:endParaRPr lang="en-IN" sz="2800"/>
        </a:p>
      </dgm:t>
    </dgm:pt>
    <dgm:pt modelId="{273647EB-6403-42A5-B73C-AEEE2BD4F1D6}" type="sibTrans" cxnId="{485741A5-2BEC-4FB7-88A0-3BA114D30635}">
      <dgm:prSet/>
      <dgm:spPr/>
      <dgm:t>
        <a:bodyPr/>
        <a:lstStyle/>
        <a:p>
          <a:endParaRPr lang="en-IN" sz="2000"/>
        </a:p>
      </dgm:t>
    </dgm:pt>
    <dgm:pt modelId="{BB92A476-D8E4-46D0-AC98-D1FDF3CB8FD9}">
      <dgm:prSet custT="1"/>
      <dgm:spPr/>
      <dgm:t>
        <a:bodyPr/>
        <a:lstStyle/>
        <a:p>
          <a:r>
            <a:rPr lang="en-GB" sz="2400" dirty="0" smtClean="0"/>
            <a:t>Analysing </a:t>
          </a:r>
          <a:r>
            <a:rPr lang="en-GB" sz="2400" dirty="0"/>
            <a:t>or Processing </a:t>
          </a:r>
          <a:r>
            <a:rPr lang="en-GB" sz="2400" dirty="0" smtClean="0"/>
            <a:t>Data</a:t>
          </a:r>
          <a:endParaRPr lang="en-GB" sz="2400" dirty="0"/>
        </a:p>
      </dgm:t>
    </dgm:pt>
    <dgm:pt modelId="{BB9FA896-3E31-408B-BCDC-F3005768A3B0}" type="parTrans" cxnId="{B523D2C6-678F-4907-A77A-9138A8A8457F}">
      <dgm:prSet custT="1"/>
      <dgm:spPr/>
      <dgm:t>
        <a:bodyPr/>
        <a:lstStyle/>
        <a:p>
          <a:endParaRPr lang="en-IN" sz="2800"/>
        </a:p>
      </dgm:t>
    </dgm:pt>
    <dgm:pt modelId="{5A96884A-072F-443F-BC72-5A24C12A2E9E}" type="sibTrans" cxnId="{B523D2C6-678F-4907-A77A-9138A8A8457F}">
      <dgm:prSet/>
      <dgm:spPr/>
      <dgm:t>
        <a:bodyPr/>
        <a:lstStyle/>
        <a:p>
          <a:endParaRPr lang="en-IN" sz="2000"/>
        </a:p>
      </dgm:t>
    </dgm:pt>
    <dgm:pt modelId="{DE7F6D44-C83F-4A80-B7C9-6E2795F3E809}">
      <dgm:prSet custT="1"/>
      <dgm:spPr/>
      <dgm:t>
        <a:bodyPr/>
        <a:lstStyle/>
        <a:p>
          <a:r>
            <a:rPr lang="en-GB" sz="2400" dirty="0"/>
            <a:t>Taking Control </a:t>
          </a:r>
          <a:r>
            <a:rPr lang="en-GB" sz="2400" dirty="0" smtClean="0"/>
            <a:t>Action</a:t>
          </a:r>
          <a:endParaRPr lang="en-GB" sz="2400" dirty="0"/>
        </a:p>
      </dgm:t>
    </dgm:pt>
    <dgm:pt modelId="{4DEC22F2-36EB-46EA-9F4E-895085A1B88D}" type="parTrans" cxnId="{F5127232-102A-4A24-9E71-83CE04746DCB}">
      <dgm:prSet custT="1"/>
      <dgm:spPr/>
      <dgm:t>
        <a:bodyPr/>
        <a:lstStyle/>
        <a:p>
          <a:endParaRPr lang="en-IN" sz="2800"/>
        </a:p>
      </dgm:t>
    </dgm:pt>
    <dgm:pt modelId="{8DDE47AC-3C16-4882-B67C-EC09BC156F08}" type="sibTrans" cxnId="{F5127232-102A-4A24-9E71-83CE04746DCB}">
      <dgm:prSet/>
      <dgm:spPr/>
      <dgm:t>
        <a:bodyPr/>
        <a:lstStyle/>
        <a:p>
          <a:endParaRPr lang="en-IN" sz="2000"/>
        </a:p>
      </dgm:t>
    </dgm:pt>
    <dgm:pt modelId="{CD0ACB53-9D8D-4CFB-9B0D-2A4225A161B3}">
      <dgm:prSet custT="1"/>
      <dgm:spPr/>
      <dgm:t>
        <a:bodyPr/>
        <a:lstStyle/>
        <a:p>
          <a:r>
            <a:rPr lang="en-GB" sz="2400" dirty="0"/>
            <a:t>Enhancing Security or </a:t>
          </a:r>
          <a:r>
            <a:rPr lang="en-GB" sz="2400" dirty="0" smtClean="0"/>
            <a:t>Privacy</a:t>
          </a:r>
          <a:endParaRPr lang="en-GB" sz="2400" dirty="0"/>
        </a:p>
      </dgm:t>
    </dgm:pt>
    <dgm:pt modelId="{D831646A-8258-418A-A165-C728AF65ABBA}" type="parTrans" cxnId="{47541AF3-6B9A-4C48-9200-995028E40514}">
      <dgm:prSet custT="1"/>
      <dgm:spPr/>
      <dgm:t>
        <a:bodyPr/>
        <a:lstStyle/>
        <a:p>
          <a:endParaRPr lang="en-IN" sz="2800"/>
        </a:p>
      </dgm:t>
    </dgm:pt>
    <dgm:pt modelId="{9727D4E2-A603-48D5-BDB9-4986D080E475}" type="sibTrans" cxnId="{47541AF3-6B9A-4C48-9200-995028E40514}">
      <dgm:prSet/>
      <dgm:spPr/>
      <dgm:t>
        <a:bodyPr/>
        <a:lstStyle/>
        <a:p>
          <a:endParaRPr lang="en-IN" sz="2000"/>
        </a:p>
      </dgm:t>
    </dgm:pt>
    <dgm:pt modelId="{4CD33500-A379-42B0-9C73-F0BC1A992D17}">
      <dgm:prSet custT="1"/>
      <dgm:spPr/>
      <dgm:t>
        <a:bodyPr/>
        <a:lstStyle/>
        <a:p>
          <a:r>
            <a:rPr lang="en-GB" sz="2800" dirty="0"/>
            <a:t>Technologies</a:t>
          </a:r>
          <a:endParaRPr lang="en-IN" sz="2800" dirty="0"/>
        </a:p>
      </dgm:t>
    </dgm:pt>
    <dgm:pt modelId="{36B44358-066D-4372-9461-4705FE255F21}" type="parTrans" cxnId="{837DC1DD-B51C-4FDF-A092-3AB1C944B115}">
      <dgm:prSet/>
      <dgm:spPr/>
      <dgm:t>
        <a:bodyPr/>
        <a:lstStyle/>
        <a:p>
          <a:endParaRPr lang="en-IN" sz="2000"/>
        </a:p>
      </dgm:t>
    </dgm:pt>
    <dgm:pt modelId="{AAC3DE79-5640-47DE-B805-B2859A093B0B}" type="sibTrans" cxnId="{837DC1DD-B51C-4FDF-A092-3AB1C944B115}">
      <dgm:prSet/>
      <dgm:spPr/>
      <dgm:t>
        <a:bodyPr/>
        <a:lstStyle/>
        <a:p>
          <a:endParaRPr lang="en-IN" sz="2000"/>
        </a:p>
      </dgm:t>
    </dgm:pt>
    <dgm:pt modelId="{D1C4741D-2396-49AC-AA79-892C07DFDD13}" type="pres">
      <dgm:prSet presAssocID="{25BAF945-EB52-4840-8D26-C12029F2720A}" presName="Name0" presStyleCnt="0">
        <dgm:presLayoutVars>
          <dgm:chPref val="1"/>
          <dgm:dir/>
          <dgm:animOne val="branch"/>
          <dgm:animLvl val="lvl"/>
          <dgm:resizeHandles val="exact"/>
        </dgm:presLayoutVars>
      </dgm:prSet>
      <dgm:spPr/>
    </dgm:pt>
    <dgm:pt modelId="{63759239-DFD5-4975-A50E-5FCA321562C1}" type="pres">
      <dgm:prSet presAssocID="{4CD33500-A379-42B0-9C73-F0BC1A992D17}" presName="root1" presStyleCnt="0"/>
      <dgm:spPr/>
    </dgm:pt>
    <dgm:pt modelId="{116004AC-70FB-4B38-B0B8-A32EE53AC0C8}" type="pres">
      <dgm:prSet presAssocID="{4CD33500-A379-42B0-9C73-F0BC1A992D17}" presName="LevelOneTextNode" presStyleLbl="node0" presStyleIdx="0" presStyleCnt="1">
        <dgm:presLayoutVars>
          <dgm:chPref val="3"/>
        </dgm:presLayoutVars>
      </dgm:prSet>
      <dgm:spPr/>
      <dgm:t>
        <a:bodyPr/>
        <a:lstStyle/>
        <a:p>
          <a:endParaRPr lang="en-IN"/>
        </a:p>
      </dgm:t>
    </dgm:pt>
    <dgm:pt modelId="{0FE2ACD2-B798-4643-A8C0-9F8051E6E0B2}" type="pres">
      <dgm:prSet presAssocID="{4CD33500-A379-42B0-9C73-F0BC1A992D17}" presName="level2hierChild" presStyleCnt="0"/>
      <dgm:spPr/>
    </dgm:pt>
    <dgm:pt modelId="{13B6565B-9E54-40D6-A7C3-68F4D3605269}" type="pres">
      <dgm:prSet presAssocID="{3EF033BB-1570-438E-8659-294CDFCFDE84}" presName="conn2-1" presStyleLbl="parChTrans1D2" presStyleIdx="0" presStyleCnt="4"/>
      <dgm:spPr/>
      <dgm:t>
        <a:bodyPr/>
        <a:lstStyle/>
        <a:p>
          <a:endParaRPr lang="en-IN"/>
        </a:p>
      </dgm:t>
    </dgm:pt>
    <dgm:pt modelId="{A721366B-19C4-49F9-9160-47C8BA4AA33B}" type="pres">
      <dgm:prSet presAssocID="{3EF033BB-1570-438E-8659-294CDFCFDE84}" presName="connTx" presStyleLbl="parChTrans1D2" presStyleIdx="0" presStyleCnt="4"/>
      <dgm:spPr/>
      <dgm:t>
        <a:bodyPr/>
        <a:lstStyle/>
        <a:p>
          <a:endParaRPr lang="en-IN"/>
        </a:p>
      </dgm:t>
    </dgm:pt>
    <dgm:pt modelId="{3227202C-4461-4C68-8913-ECA4E64A5C57}" type="pres">
      <dgm:prSet presAssocID="{17621AB4-AE7C-4DC2-8DFC-17EBB1CB0685}" presName="root2" presStyleCnt="0"/>
      <dgm:spPr/>
    </dgm:pt>
    <dgm:pt modelId="{6F3076D4-4B52-4A22-B9EA-4DE922E4B232}" type="pres">
      <dgm:prSet presAssocID="{17621AB4-AE7C-4DC2-8DFC-17EBB1CB0685}" presName="LevelTwoTextNode" presStyleLbl="node2" presStyleIdx="0" presStyleCnt="4">
        <dgm:presLayoutVars>
          <dgm:chPref val="3"/>
        </dgm:presLayoutVars>
      </dgm:prSet>
      <dgm:spPr/>
      <dgm:t>
        <a:bodyPr/>
        <a:lstStyle/>
        <a:p>
          <a:endParaRPr lang="en-IN"/>
        </a:p>
      </dgm:t>
    </dgm:pt>
    <dgm:pt modelId="{C6732F3E-5F61-414C-9B72-E198BF1F0927}" type="pres">
      <dgm:prSet presAssocID="{17621AB4-AE7C-4DC2-8DFC-17EBB1CB0685}" presName="level3hierChild" presStyleCnt="0"/>
      <dgm:spPr/>
    </dgm:pt>
    <dgm:pt modelId="{DD3A9EAC-A798-423B-AE9E-75FB23A0C9B1}" type="pres">
      <dgm:prSet presAssocID="{BB9FA896-3E31-408B-BCDC-F3005768A3B0}" presName="conn2-1" presStyleLbl="parChTrans1D2" presStyleIdx="1" presStyleCnt="4"/>
      <dgm:spPr/>
      <dgm:t>
        <a:bodyPr/>
        <a:lstStyle/>
        <a:p>
          <a:endParaRPr lang="en-IN"/>
        </a:p>
      </dgm:t>
    </dgm:pt>
    <dgm:pt modelId="{447B4498-0817-489A-BBB1-30AFBBEC8A32}" type="pres">
      <dgm:prSet presAssocID="{BB9FA896-3E31-408B-BCDC-F3005768A3B0}" presName="connTx" presStyleLbl="parChTrans1D2" presStyleIdx="1" presStyleCnt="4"/>
      <dgm:spPr/>
      <dgm:t>
        <a:bodyPr/>
        <a:lstStyle/>
        <a:p>
          <a:endParaRPr lang="en-IN"/>
        </a:p>
      </dgm:t>
    </dgm:pt>
    <dgm:pt modelId="{646797EF-36A4-48FA-84C7-7FA7385BD622}" type="pres">
      <dgm:prSet presAssocID="{BB92A476-D8E4-46D0-AC98-D1FDF3CB8FD9}" presName="root2" presStyleCnt="0"/>
      <dgm:spPr/>
    </dgm:pt>
    <dgm:pt modelId="{B04BD475-D5E3-445B-9E18-466DB0C0ABCC}" type="pres">
      <dgm:prSet presAssocID="{BB92A476-D8E4-46D0-AC98-D1FDF3CB8FD9}" presName="LevelTwoTextNode" presStyleLbl="node2" presStyleIdx="1" presStyleCnt="4">
        <dgm:presLayoutVars>
          <dgm:chPref val="3"/>
        </dgm:presLayoutVars>
      </dgm:prSet>
      <dgm:spPr/>
      <dgm:t>
        <a:bodyPr/>
        <a:lstStyle/>
        <a:p>
          <a:endParaRPr lang="en-IN"/>
        </a:p>
      </dgm:t>
    </dgm:pt>
    <dgm:pt modelId="{8A914656-C428-4CC1-8702-891D5094F20E}" type="pres">
      <dgm:prSet presAssocID="{BB92A476-D8E4-46D0-AC98-D1FDF3CB8FD9}" presName="level3hierChild" presStyleCnt="0"/>
      <dgm:spPr/>
    </dgm:pt>
    <dgm:pt modelId="{98728895-022B-4D63-8BDA-A497D698991D}" type="pres">
      <dgm:prSet presAssocID="{4DEC22F2-36EB-46EA-9F4E-895085A1B88D}" presName="conn2-1" presStyleLbl="parChTrans1D2" presStyleIdx="2" presStyleCnt="4"/>
      <dgm:spPr/>
      <dgm:t>
        <a:bodyPr/>
        <a:lstStyle/>
        <a:p>
          <a:endParaRPr lang="en-IN"/>
        </a:p>
      </dgm:t>
    </dgm:pt>
    <dgm:pt modelId="{644575F0-9C75-4507-BBFD-60E7B5B9E7B3}" type="pres">
      <dgm:prSet presAssocID="{4DEC22F2-36EB-46EA-9F4E-895085A1B88D}" presName="connTx" presStyleLbl="parChTrans1D2" presStyleIdx="2" presStyleCnt="4"/>
      <dgm:spPr/>
      <dgm:t>
        <a:bodyPr/>
        <a:lstStyle/>
        <a:p>
          <a:endParaRPr lang="en-IN"/>
        </a:p>
      </dgm:t>
    </dgm:pt>
    <dgm:pt modelId="{1BFE34FA-B27C-4E8A-B7F5-ABCB33762193}" type="pres">
      <dgm:prSet presAssocID="{DE7F6D44-C83F-4A80-B7C9-6E2795F3E809}" presName="root2" presStyleCnt="0"/>
      <dgm:spPr/>
    </dgm:pt>
    <dgm:pt modelId="{B57C76B0-DCE0-48C5-AFB3-46C0B45148C8}" type="pres">
      <dgm:prSet presAssocID="{DE7F6D44-C83F-4A80-B7C9-6E2795F3E809}" presName="LevelTwoTextNode" presStyleLbl="node2" presStyleIdx="2" presStyleCnt="4">
        <dgm:presLayoutVars>
          <dgm:chPref val="3"/>
        </dgm:presLayoutVars>
      </dgm:prSet>
      <dgm:spPr/>
      <dgm:t>
        <a:bodyPr/>
        <a:lstStyle/>
        <a:p>
          <a:endParaRPr lang="en-IN"/>
        </a:p>
      </dgm:t>
    </dgm:pt>
    <dgm:pt modelId="{EFDB8E65-9ECC-486B-ACDB-74B627EC55DD}" type="pres">
      <dgm:prSet presAssocID="{DE7F6D44-C83F-4A80-B7C9-6E2795F3E809}" presName="level3hierChild" presStyleCnt="0"/>
      <dgm:spPr/>
    </dgm:pt>
    <dgm:pt modelId="{E7C3CD65-4B63-4F26-AEF9-263670C27B38}" type="pres">
      <dgm:prSet presAssocID="{D831646A-8258-418A-A165-C728AF65ABBA}" presName="conn2-1" presStyleLbl="parChTrans1D2" presStyleIdx="3" presStyleCnt="4"/>
      <dgm:spPr/>
      <dgm:t>
        <a:bodyPr/>
        <a:lstStyle/>
        <a:p>
          <a:endParaRPr lang="en-IN"/>
        </a:p>
      </dgm:t>
    </dgm:pt>
    <dgm:pt modelId="{73E0FFBF-F90B-4236-89AB-765BD0D305FC}" type="pres">
      <dgm:prSet presAssocID="{D831646A-8258-418A-A165-C728AF65ABBA}" presName="connTx" presStyleLbl="parChTrans1D2" presStyleIdx="3" presStyleCnt="4"/>
      <dgm:spPr/>
      <dgm:t>
        <a:bodyPr/>
        <a:lstStyle/>
        <a:p>
          <a:endParaRPr lang="en-IN"/>
        </a:p>
      </dgm:t>
    </dgm:pt>
    <dgm:pt modelId="{E5773DDA-5DED-4848-892D-012C85D6314D}" type="pres">
      <dgm:prSet presAssocID="{CD0ACB53-9D8D-4CFB-9B0D-2A4225A161B3}" presName="root2" presStyleCnt="0"/>
      <dgm:spPr/>
    </dgm:pt>
    <dgm:pt modelId="{7F3FF8F4-BFBF-4677-9ADB-6628170AFDFF}" type="pres">
      <dgm:prSet presAssocID="{CD0ACB53-9D8D-4CFB-9B0D-2A4225A161B3}" presName="LevelTwoTextNode" presStyleLbl="node2" presStyleIdx="3" presStyleCnt="4">
        <dgm:presLayoutVars>
          <dgm:chPref val="3"/>
        </dgm:presLayoutVars>
      </dgm:prSet>
      <dgm:spPr/>
      <dgm:t>
        <a:bodyPr/>
        <a:lstStyle/>
        <a:p>
          <a:endParaRPr lang="en-IN"/>
        </a:p>
      </dgm:t>
    </dgm:pt>
    <dgm:pt modelId="{840A0A0D-4BC2-4F27-BAFC-F352DE136B51}" type="pres">
      <dgm:prSet presAssocID="{CD0ACB53-9D8D-4CFB-9B0D-2A4225A161B3}" presName="level3hierChild" presStyleCnt="0"/>
      <dgm:spPr/>
    </dgm:pt>
  </dgm:ptLst>
  <dgm:cxnLst>
    <dgm:cxn modelId="{47541AF3-6B9A-4C48-9200-995028E40514}" srcId="{4CD33500-A379-42B0-9C73-F0BC1A992D17}" destId="{CD0ACB53-9D8D-4CFB-9B0D-2A4225A161B3}" srcOrd="3" destOrd="0" parTransId="{D831646A-8258-418A-A165-C728AF65ABBA}" sibTransId="{9727D4E2-A603-48D5-BDB9-4986D080E475}"/>
    <dgm:cxn modelId="{E8463F71-58A7-44E9-B899-EF9EEE330F67}" type="presOf" srcId="{4CD33500-A379-42B0-9C73-F0BC1A992D17}" destId="{116004AC-70FB-4B38-B0B8-A32EE53AC0C8}" srcOrd="0" destOrd="0" presId="urn:microsoft.com/office/officeart/2008/layout/HorizontalMultiLevelHierarchy"/>
    <dgm:cxn modelId="{9D828C74-E198-4F47-9534-A743D3CE6B22}" type="presOf" srcId="{D831646A-8258-418A-A165-C728AF65ABBA}" destId="{73E0FFBF-F90B-4236-89AB-765BD0D305FC}" srcOrd="1" destOrd="0" presId="urn:microsoft.com/office/officeart/2008/layout/HorizontalMultiLevelHierarchy"/>
    <dgm:cxn modelId="{9C913100-9259-4AA3-8688-4B8190C0A0AD}" type="presOf" srcId="{4DEC22F2-36EB-46EA-9F4E-895085A1B88D}" destId="{644575F0-9C75-4507-BBFD-60E7B5B9E7B3}" srcOrd="1" destOrd="0" presId="urn:microsoft.com/office/officeart/2008/layout/HorizontalMultiLevelHierarchy"/>
    <dgm:cxn modelId="{3B617397-4E52-446E-91A0-9113694F3471}" type="presOf" srcId="{3EF033BB-1570-438E-8659-294CDFCFDE84}" destId="{A721366B-19C4-49F9-9160-47C8BA4AA33B}" srcOrd="1" destOrd="0" presId="urn:microsoft.com/office/officeart/2008/layout/HorizontalMultiLevelHierarchy"/>
    <dgm:cxn modelId="{45712717-011B-487D-8F1F-447D435A8C6E}" type="presOf" srcId="{BB9FA896-3E31-408B-BCDC-F3005768A3B0}" destId="{447B4498-0817-489A-BBB1-30AFBBEC8A32}" srcOrd="1" destOrd="0" presId="urn:microsoft.com/office/officeart/2008/layout/HorizontalMultiLevelHierarchy"/>
    <dgm:cxn modelId="{699B851E-9E96-460E-AE5F-48B929728C56}" type="presOf" srcId="{BB9FA896-3E31-408B-BCDC-F3005768A3B0}" destId="{DD3A9EAC-A798-423B-AE9E-75FB23A0C9B1}" srcOrd="0" destOrd="0" presId="urn:microsoft.com/office/officeart/2008/layout/HorizontalMultiLevelHierarchy"/>
    <dgm:cxn modelId="{837DC1DD-B51C-4FDF-A092-3AB1C944B115}" srcId="{25BAF945-EB52-4840-8D26-C12029F2720A}" destId="{4CD33500-A379-42B0-9C73-F0BC1A992D17}" srcOrd="0" destOrd="0" parTransId="{36B44358-066D-4372-9461-4705FE255F21}" sibTransId="{AAC3DE79-5640-47DE-B805-B2859A093B0B}"/>
    <dgm:cxn modelId="{B523D2C6-678F-4907-A77A-9138A8A8457F}" srcId="{4CD33500-A379-42B0-9C73-F0BC1A992D17}" destId="{BB92A476-D8E4-46D0-AC98-D1FDF3CB8FD9}" srcOrd="1" destOrd="0" parTransId="{BB9FA896-3E31-408B-BCDC-F3005768A3B0}" sibTransId="{5A96884A-072F-443F-BC72-5A24C12A2E9E}"/>
    <dgm:cxn modelId="{485741A5-2BEC-4FB7-88A0-3BA114D30635}" srcId="{4CD33500-A379-42B0-9C73-F0BC1A992D17}" destId="{17621AB4-AE7C-4DC2-8DFC-17EBB1CB0685}" srcOrd="0" destOrd="0" parTransId="{3EF033BB-1570-438E-8659-294CDFCFDE84}" sibTransId="{273647EB-6403-42A5-B73C-AEEE2BD4F1D6}"/>
    <dgm:cxn modelId="{0E49265B-00E2-4304-81FC-F85628E68614}" type="presOf" srcId="{25BAF945-EB52-4840-8D26-C12029F2720A}" destId="{D1C4741D-2396-49AC-AA79-892C07DFDD13}" srcOrd="0" destOrd="0" presId="urn:microsoft.com/office/officeart/2008/layout/HorizontalMultiLevelHierarchy"/>
    <dgm:cxn modelId="{B4559FEF-CDEF-474F-8EDC-DFC5325A9639}" type="presOf" srcId="{BB92A476-D8E4-46D0-AC98-D1FDF3CB8FD9}" destId="{B04BD475-D5E3-445B-9E18-466DB0C0ABCC}" srcOrd="0" destOrd="0" presId="urn:microsoft.com/office/officeart/2008/layout/HorizontalMultiLevelHierarchy"/>
    <dgm:cxn modelId="{68FE6C90-1160-4BE1-AC48-6CA3C21E97A6}" type="presOf" srcId="{D831646A-8258-418A-A165-C728AF65ABBA}" destId="{E7C3CD65-4B63-4F26-AEF9-263670C27B38}" srcOrd="0" destOrd="0" presId="urn:microsoft.com/office/officeart/2008/layout/HorizontalMultiLevelHierarchy"/>
    <dgm:cxn modelId="{93565527-AE46-40D3-A5F4-AD432DF1F1CC}" type="presOf" srcId="{CD0ACB53-9D8D-4CFB-9B0D-2A4225A161B3}" destId="{7F3FF8F4-BFBF-4677-9ADB-6628170AFDFF}" srcOrd="0" destOrd="0" presId="urn:microsoft.com/office/officeart/2008/layout/HorizontalMultiLevelHierarchy"/>
    <dgm:cxn modelId="{34B54628-748C-4D55-90EA-2E9F66042A49}" type="presOf" srcId="{3EF033BB-1570-438E-8659-294CDFCFDE84}" destId="{13B6565B-9E54-40D6-A7C3-68F4D3605269}" srcOrd="0" destOrd="0" presId="urn:microsoft.com/office/officeart/2008/layout/HorizontalMultiLevelHierarchy"/>
    <dgm:cxn modelId="{38698A55-12D5-487B-B559-7E2915BD4ED4}" type="presOf" srcId="{DE7F6D44-C83F-4A80-B7C9-6E2795F3E809}" destId="{B57C76B0-DCE0-48C5-AFB3-46C0B45148C8}" srcOrd="0" destOrd="0" presId="urn:microsoft.com/office/officeart/2008/layout/HorizontalMultiLevelHierarchy"/>
    <dgm:cxn modelId="{407F0A15-B572-4C46-A09A-3E62F5C06960}" type="presOf" srcId="{17621AB4-AE7C-4DC2-8DFC-17EBB1CB0685}" destId="{6F3076D4-4B52-4A22-B9EA-4DE922E4B232}" srcOrd="0" destOrd="0" presId="urn:microsoft.com/office/officeart/2008/layout/HorizontalMultiLevelHierarchy"/>
    <dgm:cxn modelId="{F5127232-102A-4A24-9E71-83CE04746DCB}" srcId="{4CD33500-A379-42B0-9C73-F0BC1A992D17}" destId="{DE7F6D44-C83F-4A80-B7C9-6E2795F3E809}" srcOrd="2" destOrd="0" parTransId="{4DEC22F2-36EB-46EA-9F4E-895085A1B88D}" sibTransId="{8DDE47AC-3C16-4882-B67C-EC09BC156F08}"/>
    <dgm:cxn modelId="{0D1D9D2B-9089-4478-A74B-F4F9B1F851A7}" type="presOf" srcId="{4DEC22F2-36EB-46EA-9F4E-895085A1B88D}" destId="{98728895-022B-4D63-8BDA-A497D698991D}" srcOrd="0" destOrd="0" presId="urn:microsoft.com/office/officeart/2008/layout/HorizontalMultiLevelHierarchy"/>
    <dgm:cxn modelId="{E10BF413-F6D0-4E25-9873-AA6A4AF46ECE}" type="presParOf" srcId="{D1C4741D-2396-49AC-AA79-892C07DFDD13}" destId="{63759239-DFD5-4975-A50E-5FCA321562C1}" srcOrd="0" destOrd="0" presId="urn:microsoft.com/office/officeart/2008/layout/HorizontalMultiLevelHierarchy"/>
    <dgm:cxn modelId="{07711CDF-0045-405F-BEB1-C52C858D8C0F}" type="presParOf" srcId="{63759239-DFD5-4975-A50E-5FCA321562C1}" destId="{116004AC-70FB-4B38-B0B8-A32EE53AC0C8}" srcOrd="0" destOrd="0" presId="urn:microsoft.com/office/officeart/2008/layout/HorizontalMultiLevelHierarchy"/>
    <dgm:cxn modelId="{E8D0916C-2BB6-4033-ABF8-5F820DDE2BEC}" type="presParOf" srcId="{63759239-DFD5-4975-A50E-5FCA321562C1}" destId="{0FE2ACD2-B798-4643-A8C0-9F8051E6E0B2}" srcOrd="1" destOrd="0" presId="urn:microsoft.com/office/officeart/2008/layout/HorizontalMultiLevelHierarchy"/>
    <dgm:cxn modelId="{B28B3D3B-3D26-40C6-B346-C487B7DEB7CA}" type="presParOf" srcId="{0FE2ACD2-B798-4643-A8C0-9F8051E6E0B2}" destId="{13B6565B-9E54-40D6-A7C3-68F4D3605269}" srcOrd="0" destOrd="0" presId="urn:microsoft.com/office/officeart/2008/layout/HorizontalMultiLevelHierarchy"/>
    <dgm:cxn modelId="{168F0D7C-033B-43D0-A591-4F6F9C260FAA}" type="presParOf" srcId="{13B6565B-9E54-40D6-A7C3-68F4D3605269}" destId="{A721366B-19C4-49F9-9160-47C8BA4AA33B}" srcOrd="0" destOrd="0" presId="urn:microsoft.com/office/officeart/2008/layout/HorizontalMultiLevelHierarchy"/>
    <dgm:cxn modelId="{791CB1B3-EC19-4C5C-BE6E-52884D801ED6}" type="presParOf" srcId="{0FE2ACD2-B798-4643-A8C0-9F8051E6E0B2}" destId="{3227202C-4461-4C68-8913-ECA4E64A5C57}" srcOrd="1" destOrd="0" presId="urn:microsoft.com/office/officeart/2008/layout/HorizontalMultiLevelHierarchy"/>
    <dgm:cxn modelId="{CBE27ABC-09DC-463E-8B77-67DE752E7295}" type="presParOf" srcId="{3227202C-4461-4C68-8913-ECA4E64A5C57}" destId="{6F3076D4-4B52-4A22-B9EA-4DE922E4B232}" srcOrd="0" destOrd="0" presId="urn:microsoft.com/office/officeart/2008/layout/HorizontalMultiLevelHierarchy"/>
    <dgm:cxn modelId="{261119B7-A723-4A6A-9747-E6DD57DFC838}" type="presParOf" srcId="{3227202C-4461-4C68-8913-ECA4E64A5C57}" destId="{C6732F3E-5F61-414C-9B72-E198BF1F0927}" srcOrd="1" destOrd="0" presId="urn:microsoft.com/office/officeart/2008/layout/HorizontalMultiLevelHierarchy"/>
    <dgm:cxn modelId="{196F1B1F-633F-4AFC-984E-917BBC44E6F5}" type="presParOf" srcId="{0FE2ACD2-B798-4643-A8C0-9F8051E6E0B2}" destId="{DD3A9EAC-A798-423B-AE9E-75FB23A0C9B1}" srcOrd="2" destOrd="0" presId="urn:microsoft.com/office/officeart/2008/layout/HorizontalMultiLevelHierarchy"/>
    <dgm:cxn modelId="{A87A2DB4-530C-4B73-B9A9-813EF82A2B35}" type="presParOf" srcId="{DD3A9EAC-A798-423B-AE9E-75FB23A0C9B1}" destId="{447B4498-0817-489A-BBB1-30AFBBEC8A32}" srcOrd="0" destOrd="0" presId="urn:microsoft.com/office/officeart/2008/layout/HorizontalMultiLevelHierarchy"/>
    <dgm:cxn modelId="{0AE6E30B-AFC7-404E-89F5-F7CED0325ECD}" type="presParOf" srcId="{0FE2ACD2-B798-4643-A8C0-9F8051E6E0B2}" destId="{646797EF-36A4-48FA-84C7-7FA7385BD622}" srcOrd="3" destOrd="0" presId="urn:microsoft.com/office/officeart/2008/layout/HorizontalMultiLevelHierarchy"/>
    <dgm:cxn modelId="{F026AB2C-D71A-4238-B954-72D977876D4B}" type="presParOf" srcId="{646797EF-36A4-48FA-84C7-7FA7385BD622}" destId="{B04BD475-D5E3-445B-9E18-466DB0C0ABCC}" srcOrd="0" destOrd="0" presId="urn:microsoft.com/office/officeart/2008/layout/HorizontalMultiLevelHierarchy"/>
    <dgm:cxn modelId="{024734AE-7535-4422-A149-C8215494ACE0}" type="presParOf" srcId="{646797EF-36A4-48FA-84C7-7FA7385BD622}" destId="{8A914656-C428-4CC1-8702-891D5094F20E}" srcOrd="1" destOrd="0" presId="urn:microsoft.com/office/officeart/2008/layout/HorizontalMultiLevelHierarchy"/>
    <dgm:cxn modelId="{60D96629-264E-426F-9087-A4D322EF3AF0}" type="presParOf" srcId="{0FE2ACD2-B798-4643-A8C0-9F8051E6E0B2}" destId="{98728895-022B-4D63-8BDA-A497D698991D}" srcOrd="4" destOrd="0" presId="urn:microsoft.com/office/officeart/2008/layout/HorizontalMultiLevelHierarchy"/>
    <dgm:cxn modelId="{57836FC3-1E4F-4628-B210-0FB244A1608E}" type="presParOf" srcId="{98728895-022B-4D63-8BDA-A497D698991D}" destId="{644575F0-9C75-4507-BBFD-60E7B5B9E7B3}" srcOrd="0" destOrd="0" presId="urn:microsoft.com/office/officeart/2008/layout/HorizontalMultiLevelHierarchy"/>
    <dgm:cxn modelId="{A84D63B3-28B2-47AB-B403-832DC00BE6AD}" type="presParOf" srcId="{0FE2ACD2-B798-4643-A8C0-9F8051E6E0B2}" destId="{1BFE34FA-B27C-4E8A-B7F5-ABCB33762193}" srcOrd="5" destOrd="0" presId="urn:microsoft.com/office/officeart/2008/layout/HorizontalMultiLevelHierarchy"/>
    <dgm:cxn modelId="{2380257A-EAE9-40DC-AFB8-7EE420A4E06A}" type="presParOf" srcId="{1BFE34FA-B27C-4E8A-B7F5-ABCB33762193}" destId="{B57C76B0-DCE0-48C5-AFB3-46C0B45148C8}" srcOrd="0" destOrd="0" presId="urn:microsoft.com/office/officeart/2008/layout/HorizontalMultiLevelHierarchy"/>
    <dgm:cxn modelId="{ECBD7290-E576-4C10-84D4-DCDF1C70D13B}" type="presParOf" srcId="{1BFE34FA-B27C-4E8A-B7F5-ABCB33762193}" destId="{EFDB8E65-9ECC-486B-ACDB-74B627EC55DD}" srcOrd="1" destOrd="0" presId="urn:microsoft.com/office/officeart/2008/layout/HorizontalMultiLevelHierarchy"/>
    <dgm:cxn modelId="{8D1040DA-7219-4E45-A61D-CA48AA11439D}" type="presParOf" srcId="{0FE2ACD2-B798-4643-A8C0-9F8051E6E0B2}" destId="{E7C3CD65-4B63-4F26-AEF9-263670C27B38}" srcOrd="6" destOrd="0" presId="urn:microsoft.com/office/officeart/2008/layout/HorizontalMultiLevelHierarchy"/>
    <dgm:cxn modelId="{5C0CE3B7-6CDC-4D07-9830-A6FD57EBA406}" type="presParOf" srcId="{E7C3CD65-4B63-4F26-AEF9-263670C27B38}" destId="{73E0FFBF-F90B-4236-89AB-765BD0D305FC}" srcOrd="0" destOrd="0" presId="urn:microsoft.com/office/officeart/2008/layout/HorizontalMultiLevelHierarchy"/>
    <dgm:cxn modelId="{772085D6-3565-4D84-9BD5-0688A0286254}" type="presParOf" srcId="{0FE2ACD2-B798-4643-A8C0-9F8051E6E0B2}" destId="{E5773DDA-5DED-4848-892D-012C85D6314D}" srcOrd="7" destOrd="0" presId="urn:microsoft.com/office/officeart/2008/layout/HorizontalMultiLevelHierarchy"/>
    <dgm:cxn modelId="{AFA276AA-6C73-4037-83DE-74C7918CC60F}" type="presParOf" srcId="{E5773DDA-5DED-4848-892D-012C85D6314D}" destId="{7F3FF8F4-BFBF-4677-9ADB-6628170AFDFF}" srcOrd="0" destOrd="0" presId="urn:microsoft.com/office/officeart/2008/layout/HorizontalMultiLevelHierarchy"/>
    <dgm:cxn modelId="{95E0FF5A-8E63-4B81-9D8D-7BB2956784BE}" type="presParOf" srcId="{E5773DDA-5DED-4848-892D-012C85D6314D}" destId="{840A0A0D-4BC2-4F27-BAFC-F352DE136B51}"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53365-A735-4F64-9B8D-5B07051226AB}">
      <dsp:nvSpPr>
        <dsp:cNvPr id="0" name=""/>
        <dsp:cNvSpPr/>
      </dsp:nvSpPr>
      <dsp:spPr>
        <a:xfrm>
          <a:off x="-6317489" y="-967082"/>
          <a:ext cx="7525339" cy="7525339"/>
        </a:xfrm>
        <a:prstGeom prst="blockArc">
          <a:avLst>
            <a:gd name="adj1" fmla="val 18900000"/>
            <a:gd name="adj2" fmla="val 2700000"/>
            <a:gd name="adj3" fmla="val 287"/>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CE53FA-A873-4BB8-8A8F-A6B542189CC5}">
      <dsp:nvSpPr>
        <dsp:cNvPr id="0" name=""/>
        <dsp:cNvSpPr/>
      </dsp:nvSpPr>
      <dsp:spPr>
        <a:xfrm>
          <a:off x="392220" y="254174"/>
          <a:ext cx="11461611" cy="5081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IN" sz="2700" kern="1200" spc="-1" dirty="0" smtClean="0">
              <a:latin typeface="Roboto Condensed"/>
              <a:ea typeface="DejaVu Sans"/>
            </a:rPr>
            <a:t>IoT Introduction: Characteristics &amp; Components </a:t>
          </a:r>
          <a:endParaRPr lang="en-IN" sz="2700" kern="1200" dirty="0"/>
        </a:p>
      </dsp:txBody>
      <dsp:txXfrm>
        <a:off x="392220" y="254174"/>
        <a:ext cx="11461611" cy="508125"/>
      </dsp:txXfrm>
    </dsp:sp>
    <dsp:sp modelId="{3DA269ED-851E-4428-BD2B-23AFDD0D4034}">
      <dsp:nvSpPr>
        <dsp:cNvPr id="0" name=""/>
        <dsp:cNvSpPr/>
      </dsp:nvSpPr>
      <dsp:spPr>
        <a:xfrm>
          <a:off x="74642" y="190659"/>
          <a:ext cx="635157" cy="63515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888F10-12F5-4E49-8E40-347F61679DD7}">
      <dsp:nvSpPr>
        <dsp:cNvPr id="0" name=""/>
        <dsp:cNvSpPr/>
      </dsp:nvSpPr>
      <dsp:spPr>
        <a:xfrm>
          <a:off x="852374" y="1016811"/>
          <a:ext cx="11001458" cy="508125"/>
        </a:xfrm>
        <a:prstGeom prst="rect">
          <a:avLst/>
        </a:prstGeom>
        <a:solidFill>
          <a:schemeClr val="accent5">
            <a:hueOff val="-341243"/>
            <a:satOff val="-6887"/>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IN" sz="2700" kern="1200" spc="-1" dirty="0" smtClean="0">
              <a:latin typeface="Roboto Condensed"/>
              <a:ea typeface="DejaVu Sans"/>
            </a:rPr>
            <a:t>IoT stack and IoT levels</a:t>
          </a:r>
          <a:endParaRPr lang="en-IN" sz="2700" kern="1200" spc="-1" dirty="0">
            <a:latin typeface="Roboto Condensed"/>
            <a:ea typeface="DejaVu Sans"/>
          </a:endParaRPr>
        </a:p>
      </dsp:txBody>
      <dsp:txXfrm>
        <a:off x="852374" y="1016811"/>
        <a:ext cx="11001458" cy="508125"/>
      </dsp:txXfrm>
    </dsp:sp>
    <dsp:sp modelId="{C21AF316-DBB0-4C3C-B1ED-BE3F0C38C8A0}">
      <dsp:nvSpPr>
        <dsp:cNvPr id="0" name=""/>
        <dsp:cNvSpPr/>
      </dsp:nvSpPr>
      <dsp:spPr>
        <a:xfrm>
          <a:off x="534795" y="953295"/>
          <a:ext cx="635157" cy="635157"/>
        </a:xfrm>
        <a:prstGeom prst="ellipse">
          <a:avLst/>
        </a:prstGeom>
        <a:solidFill>
          <a:schemeClr val="lt1">
            <a:hueOff val="0"/>
            <a:satOff val="0"/>
            <a:lumOff val="0"/>
            <a:alphaOff val="0"/>
          </a:schemeClr>
        </a:solidFill>
        <a:ln w="12700" cap="flat" cmpd="sng" algn="ctr">
          <a:solidFill>
            <a:schemeClr val="accent5">
              <a:hueOff val="-341243"/>
              <a:satOff val="-6887"/>
              <a:lumOff val="-523"/>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E7111A-E984-448E-B8F6-9BDF4C54AA2C}">
      <dsp:nvSpPr>
        <dsp:cNvPr id="0" name=""/>
        <dsp:cNvSpPr/>
      </dsp:nvSpPr>
      <dsp:spPr>
        <a:xfrm>
          <a:off x="1104536" y="1778888"/>
          <a:ext cx="10749296" cy="508125"/>
        </a:xfrm>
        <a:prstGeom prst="rect">
          <a:avLst/>
        </a:prstGeom>
        <a:solidFill>
          <a:schemeClr val="accent5">
            <a:hueOff val="-682485"/>
            <a:satOff val="-13775"/>
            <a:lumOff val="-10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GB" sz="2700" kern="1200" spc="-1" dirty="0" smtClean="0">
              <a:latin typeface="Roboto Condensed"/>
              <a:ea typeface="DejaVu Sans"/>
            </a:rPr>
            <a:t>Physical Design of IoT</a:t>
          </a:r>
          <a:endParaRPr lang="en-IN" sz="2700" kern="1200" spc="-1" dirty="0">
            <a:latin typeface="Roboto Condensed"/>
            <a:ea typeface="DejaVu Sans"/>
          </a:endParaRPr>
        </a:p>
      </dsp:txBody>
      <dsp:txXfrm>
        <a:off x="1104536" y="1778888"/>
        <a:ext cx="10749296" cy="508125"/>
      </dsp:txXfrm>
    </dsp:sp>
    <dsp:sp modelId="{0AFDB3AB-FFC1-4E39-AF60-E773677D0C72}">
      <dsp:nvSpPr>
        <dsp:cNvPr id="0" name=""/>
        <dsp:cNvSpPr/>
      </dsp:nvSpPr>
      <dsp:spPr>
        <a:xfrm>
          <a:off x="786957" y="1715372"/>
          <a:ext cx="635157" cy="635157"/>
        </a:xfrm>
        <a:prstGeom prst="ellipse">
          <a:avLst/>
        </a:prstGeom>
        <a:solidFill>
          <a:schemeClr val="lt1">
            <a:hueOff val="0"/>
            <a:satOff val="0"/>
            <a:lumOff val="0"/>
            <a:alphaOff val="0"/>
          </a:schemeClr>
        </a:solidFill>
        <a:ln w="12700" cap="flat" cmpd="sng" algn="ctr">
          <a:solidFill>
            <a:schemeClr val="accent5">
              <a:hueOff val="-682485"/>
              <a:satOff val="-13775"/>
              <a:lumOff val="-10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14E9E3-546A-44D8-8E3F-C425DAE85EDD}">
      <dsp:nvSpPr>
        <dsp:cNvPr id="0" name=""/>
        <dsp:cNvSpPr/>
      </dsp:nvSpPr>
      <dsp:spPr>
        <a:xfrm>
          <a:off x="1185049" y="2541524"/>
          <a:ext cx="10668783" cy="508125"/>
        </a:xfrm>
        <a:prstGeom prst="rect">
          <a:avLst/>
        </a:prstGeom>
        <a:solidFill>
          <a:schemeClr val="accent5">
            <a:hueOff val="-1023728"/>
            <a:satOff val="-20662"/>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IN" sz="2700" kern="1200" spc="-1" dirty="0" smtClean="0">
              <a:latin typeface="Roboto Condensed"/>
              <a:ea typeface="DejaVu Sans"/>
            </a:rPr>
            <a:t>IoT Protocols </a:t>
          </a:r>
          <a:endParaRPr lang="en-IN" sz="2700" kern="1200" spc="-1" dirty="0">
            <a:latin typeface="Roboto Condensed"/>
            <a:ea typeface="DejaVu Sans"/>
          </a:endParaRPr>
        </a:p>
      </dsp:txBody>
      <dsp:txXfrm>
        <a:off x="1185049" y="2541524"/>
        <a:ext cx="10668783" cy="508125"/>
      </dsp:txXfrm>
    </dsp:sp>
    <dsp:sp modelId="{75F245E5-B7DB-4949-B211-07FE8B447472}">
      <dsp:nvSpPr>
        <dsp:cNvPr id="0" name=""/>
        <dsp:cNvSpPr/>
      </dsp:nvSpPr>
      <dsp:spPr>
        <a:xfrm>
          <a:off x="867470" y="2478008"/>
          <a:ext cx="635157" cy="635157"/>
        </a:xfrm>
        <a:prstGeom prst="ellipse">
          <a:avLst/>
        </a:prstGeom>
        <a:solidFill>
          <a:schemeClr val="lt1">
            <a:hueOff val="0"/>
            <a:satOff val="0"/>
            <a:lumOff val="0"/>
            <a:alphaOff val="0"/>
          </a:schemeClr>
        </a:solidFill>
        <a:ln w="12700" cap="flat" cmpd="sng" algn="ctr">
          <a:solidFill>
            <a:schemeClr val="accent5">
              <a:hueOff val="-1023728"/>
              <a:satOff val="-20662"/>
              <a:lumOff val="-15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B0C29D-60B4-4054-81B3-09C15A3CA336}">
      <dsp:nvSpPr>
        <dsp:cNvPr id="0" name=""/>
        <dsp:cNvSpPr/>
      </dsp:nvSpPr>
      <dsp:spPr>
        <a:xfrm>
          <a:off x="1104536" y="3304160"/>
          <a:ext cx="10749296" cy="508125"/>
        </a:xfrm>
        <a:prstGeom prst="rect">
          <a:avLst/>
        </a:prstGeom>
        <a:solidFill>
          <a:schemeClr val="accent5">
            <a:hueOff val="-1364971"/>
            <a:satOff val="-27549"/>
            <a:lumOff val="-20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IN" sz="2700" kern="1200" spc="-1" dirty="0" smtClean="0">
              <a:latin typeface="Roboto Condensed"/>
              <a:ea typeface="DejaVu Sans"/>
            </a:rPr>
            <a:t>IoT communication models and Communication APIs</a:t>
          </a:r>
          <a:endParaRPr lang="en-IN" sz="2700" kern="1200" spc="-1" dirty="0">
            <a:latin typeface="Roboto Condensed"/>
            <a:ea typeface="DejaVu Sans"/>
          </a:endParaRPr>
        </a:p>
      </dsp:txBody>
      <dsp:txXfrm>
        <a:off x="1104536" y="3304160"/>
        <a:ext cx="10749296" cy="508125"/>
      </dsp:txXfrm>
    </dsp:sp>
    <dsp:sp modelId="{17C339A5-8186-45D8-B446-E9DC0FABF9A3}">
      <dsp:nvSpPr>
        <dsp:cNvPr id="0" name=""/>
        <dsp:cNvSpPr/>
      </dsp:nvSpPr>
      <dsp:spPr>
        <a:xfrm>
          <a:off x="786957" y="3240645"/>
          <a:ext cx="635157" cy="635157"/>
        </a:xfrm>
        <a:prstGeom prst="ellipse">
          <a:avLst/>
        </a:prstGeom>
        <a:solidFill>
          <a:schemeClr val="lt1">
            <a:hueOff val="0"/>
            <a:satOff val="0"/>
            <a:lumOff val="0"/>
            <a:alphaOff val="0"/>
          </a:schemeClr>
        </a:solidFill>
        <a:ln w="12700" cap="flat" cmpd="sng" algn="ctr">
          <a:solidFill>
            <a:schemeClr val="accent5">
              <a:hueOff val="-1364971"/>
              <a:satOff val="-27549"/>
              <a:lumOff val="-20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DBB5DA-5DD8-4A17-98F7-5B87322CDEBD}">
      <dsp:nvSpPr>
        <dsp:cNvPr id="0" name=""/>
        <dsp:cNvSpPr/>
      </dsp:nvSpPr>
      <dsp:spPr>
        <a:xfrm>
          <a:off x="852374" y="4066237"/>
          <a:ext cx="11001458" cy="508125"/>
        </a:xfrm>
        <a:prstGeom prst="rect">
          <a:avLst/>
        </a:prstGeom>
        <a:solidFill>
          <a:schemeClr val="accent5">
            <a:hueOff val="-1706213"/>
            <a:satOff val="-34437"/>
            <a:lumOff val="-26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IN" sz="2700" kern="1200" spc="-1" dirty="0">
              <a:latin typeface="Roboto Condensed"/>
              <a:ea typeface="DejaVu Sans"/>
            </a:rPr>
            <a:t>Enabling technologies</a:t>
          </a:r>
        </a:p>
      </dsp:txBody>
      <dsp:txXfrm>
        <a:off x="852374" y="4066237"/>
        <a:ext cx="11001458" cy="508125"/>
      </dsp:txXfrm>
    </dsp:sp>
    <dsp:sp modelId="{ADD5BF5E-C7E8-458A-94BF-E3B647F994EA}">
      <dsp:nvSpPr>
        <dsp:cNvPr id="0" name=""/>
        <dsp:cNvSpPr/>
      </dsp:nvSpPr>
      <dsp:spPr>
        <a:xfrm>
          <a:off x="534795" y="4002722"/>
          <a:ext cx="635157" cy="635157"/>
        </a:xfrm>
        <a:prstGeom prst="ellipse">
          <a:avLst/>
        </a:prstGeom>
        <a:solidFill>
          <a:schemeClr val="lt1">
            <a:hueOff val="0"/>
            <a:satOff val="0"/>
            <a:lumOff val="0"/>
            <a:alphaOff val="0"/>
          </a:schemeClr>
        </a:solidFill>
        <a:ln w="12700" cap="flat" cmpd="sng" algn="ctr">
          <a:solidFill>
            <a:schemeClr val="accent5">
              <a:hueOff val="-1706213"/>
              <a:satOff val="-34437"/>
              <a:lumOff val="-26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3AC6FF-3B25-4503-80E5-7A1CCB437466}">
      <dsp:nvSpPr>
        <dsp:cNvPr id="0" name=""/>
        <dsp:cNvSpPr/>
      </dsp:nvSpPr>
      <dsp:spPr>
        <a:xfrm>
          <a:off x="392220" y="4828874"/>
          <a:ext cx="11461611" cy="508125"/>
        </a:xfrm>
        <a:prstGeom prst="rect">
          <a:avLst/>
        </a:prstGeom>
        <a:solidFill>
          <a:schemeClr val="accent5">
            <a:hueOff val="-2047456"/>
            <a:satOff val="-41324"/>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IN" sz="2700" kern="1200" spc="-1" dirty="0" smtClean="0">
              <a:latin typeface="Roboto Condensed"/>
              <a:ea typeface="DejaVu Sans"/>
            </a:rPr>
            <a:t>Domain specific IoT Application </a:t>
          </a:r>
          <a:r>
            <a:rPr lang="en-IN" sz="2700" kern="1200" spc="-1" dirty="0">
              <a:latin typeface="Roboto Condensed"/>
              <a:ea typeface="DejaVu Sans"/>
            </a:rPr>
            <a:t>areas</a:t>
          </a:r>
        </a:p>
      </dsp:txBody>
      <dsp:txXfrm>
        <a:off x="392220" y="4828874"/>
        <a:ext cx="11461611" cy="508125"/>
      </dsp:txXfrm>
    </dsp:sp>
    <dsp:sp modelId="{1CDB880B-C908-471A-A29C-69060FB08366}">
      <dsp:nvSpPr>
        <dsp:cNvPr id="0" name=""/>
        <dsp:cNvSpPr/>
      </dsp:nvSpPr>
      <dsp:spPr>
        <a:xfrm>
          <a:off x="74642" y="4765358"/>
          <a:ext cx="635157" cy="635157"/>
        </a:xfrm>
        <a:prstGeom prst="ellipse">
          <a:avLst/>
        </a:prstGeom>
        <a:solidFill>
          <a:schemeClr val="lt1">
            <a:hueOff val="0"/>
            <a:satOff val="0"/>
            <a:lumOff val="0"/>
            <a:alphaOff val="0"/>
          </a:schemeClr>
        </a:solidFill>
        <a:ln w="12700" cap="flat" cmpd="sng" algn="ctr">
          <a:solidFill>
            <a:schemeClr val="accent5">
              <a:hueOff val="-2047456"/>
              <a:satOff val="-41324"/>
              <a:lumOff val="-313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B470A-BA69-4833-9D97-80B89A05B791}">
      <dsp:nvSpPr>
        <dsp:cNvPr id="0" name=""/>
        <dsp:cNvSpPr/>
      </dsp:nvSpPr>
      <dsp:spPr>
        <a:xfrm>
          <a:off x="3094165" y="1988"/>
          <a:ext cx="1439536" cy="143953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b="1" i="0" kern="1200" dirty="0"/>
            <a:t>1</a:t>
          </a:r>
          <a:br>
            <a:rPr lang="en-IN" sz="1500" b="1" i="0" kern="1200" dirty="0"/>
          </a:br>
          <a:r>
            <a:rPr lang="en-IN" sz="1500" b="1" i="0" kern="1200" dirty="0"/>
            <a:t>Things or Device</a:t>
          </a:r>
          <a:r>
            <a:rPr lang="en-IN" sz="1500" b="0" i="0" kern="1200" dirty="0"/>
            <a:t> </a:t>
          </a:r>
          <a:endParaRPr lang="en-IN" sz="1500" kern="1200" dirty="0"/>
        </a:p>
      </dsp:txBody>
      <dsp:txXfrm>
        <a:off x="3304980" y="212803"/>
        <a:ext cx="1017906" cy="1017906"/>
      </dsp:txXfrm>
    </dsp:sp>
    <dsp:sp modelId="{FB1BCBD9-5517-448A-BD93-068151464B96}">
      <dsp:nvSpPr>
        <dsp:cNvPr id="0" name=""/>
        <dsp:cNvSpPr/>
      </dsp:nvSpPr>
      <dsp:spPr>
        <a:xfrm rot="1800000">
          <a:off x="4548927" y="1013383"/>
          <a:ext cx="381739" cy="48584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4556599" y="1081922"/>
        <a:ext cx="267217" cy="291505"/>
      </dsp:txXfrm>
    </dsp:sp>
    <dsp:sp modelId="{0B05F747-E6BF-46C6-B44B-10C0D4EBF27A}">
      <dsp:nvSpPr>
        <dsp:cNvPr id="0" name=""/>
        <dsp:cNvSpPr/>
      </dsp:nvSpPr>
      <dsp:spPr>
        <a:xfrm>
          <a:off x="4964606" y="1081888"/>
          <a:ext cx="1439536" cy="1439536"/>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b="1" i="0" kern="1200" dirty="0"/>
            <a:t>2</a:t>
          </a:r>
          <a:br>
            <a:rPr lang="en-IN" sz="1500" b="1" i="0" kern="1200" dirty="0"/>
          </a:br>
          <a:r>
            <a:rPr lang="en-IN" sz="1500" b="1" i="0" kern="1200" dirty="0"/>
            <a:t>Gateway</a:t>
          </a:r>
          <a:r>
            <a:rPr lang="en-IN" sz="1500" b="0" i="0" kern="1200" dirty="0"/>
            <a:t> </a:t>
          </a:r>
          <a:endParaRPr lang="en-IN" sz="1500" kern="1200" dirty="0"/>
        </a:p>
      </dsp:txBody>
      <dsp:txXfrm>
        <a:off x="5175421" y="1292703"/>
        <a:ext cx="1017906" cy="1017906"/>
      </dsp:txXfrm>
    </dsp:sp>
    <dsp:sp modelId="{3A67BA2B-5E11-457D-90A3-0EB2B1899242}">
      <dsp:nvSpPr>
        <dsp:cNvPr id="0" name=""/>
        <dsp:cNvSpPr/>
      </dsp:nvSpPr>
      <dsp:spPr>
        <a:xfrm rot="5400000">
          <a:off x="5493504" y="2627830"/>
          <a:ext cx="381739" cy="48584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5550765" y="2667738"/>
        <a:ext cx="267217" cy="291505"/>
      </dsp:txXfrm>
    </dsp:sp>
    <dsp:sp modelId="{C95619F6-07AC-489C-985A-EAB668AF8E20}">
      <dsp:nvSpPr>
        <dsp:cNvPr id="0" name=""/>
        <dsp:cNvSpPr/>
      </dsp:nvSpPr>
      <dsp:spPr>
        <a:xfrm>
          <a:off x="4964606" y="3241687"/>
          <a:ext cx="1439536" cy="143953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b="1" i="0" kern="1200" dirty="0"/>
            <a:t>3</a:t>
          </a:r>
          <a:br>
            <a:rPr lang="en-IN" sz="1500" b="1" i="0" kern="1200" dirty="0"/>
          </a:br>
          <a:r>
            <a:rPr lang="en-IN" sz="1500" b="1" i="0" kern="1200" dirty="0"/>
            <a:t>Cloud</a:t>
          </a:r>
          <a:r>
            <a:rPr lang="en-IN" sz="1500" b="0" i="0" kern="1200" dirty="0"/>
            <a:t> </a:t>
          </a:r>
          <a:endParaRPr lang="en-IN" sz="1500" kern="1200" dirty="0"/>
        </a:p>
      </dsp:txBody>
      <dsp:txXfrm>
        <a:off x="5175421" y="3452502"/>
        <a:ext cx="1017906" cy="1017906"/>
      </dsp:txXfrm>
    </dsp:sp>
    <dsp:sp modelId="{EA9AE254-B011-47B8-A0BC-B367D3385D92}">
      <dsp:nvSpPr>
        <dsp:cNvPr id="0" name=""/>
        <dsp:cNvSpPr/>
      </dsp:nvSpPr>
      <dsp:spPr>
        <a:xfrm rot="9000000">
          <a:off x="4567640" y="4253082"/>
          <a:ext cx="381739" cy="48584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4674490" y="4321621"/>
        <a:ext cx="267217" cy="291505"/>
      </dsp:txXfrm>
    </dsp:sp>
    <dsp:sp modelId="{FB172B5B-7748-43EF-9443-3F110278956E}">
      <dsp:nvSpPr>
        <dsp:cNvPr id="0" name=""/>
        <dsp:cNvSpPr/>
      </dsp:nvSpPr>
      <dsp:spPr>
        <a:xfrm>
          <a:off x="3094165" y="4321587"/>
          <a:ext cx="1439536" cy="1439536"/>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GB" sz="1500" kern="1200" dirty="0"/>
            <a:t>4</a:t>
          </a:r>
          <a:br>
            <a:rPr lang="en-GB" sz="1500" kern="1200" dirty="0"/>
          </a:br>
          <a:r>
            <a:rPr lang="en-GB" sz="1500" kern="1200" dirty="0"/>
            <a:t>Connectivity</a:t>
          </a:r>
          <a:endParaRPr lang="en-IN" sz="1500" kern="1200" dirty="0"/>
        </a:p>
      </dsp:txBody>
      <dsp:txXfrm>
        <a:off x="3304980" y="4532402"/>
        <a:ext cx="1017906" cy="1017906"/>
      </dsp:txXfrm>
    </dsp:sp>
    <dsp:sp modelId="{5963C62A-95E5-4348-8EE6-4D67E56FB0C7}">
      <dsp:nvSpPr>
        <dsp:cNvPr id="0" name=""/>
        <dsp:cNvSpPr/>
      </dsp:nvSpPr>
      <dsp:spPr>
        <a:xfrm rot="12600000">
          <a:off x="2697199" y="4263886"/>
          <a:ext cx="381739" cy="48584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rot="10800000">
        <a:off x="2804049" y="4389686"/>
        <a:ext cx="267217" cy="291505"/>
      </dsp:txXfrm>
    </dsp:sp>
    <dsp:sp modelId="{453A4D40-2539-4B87-87F5-BCCB2CB1A495}">
      <dsp:nvSpPr>
        <dsp:cNvPr id="0" name=""/>
        <dsp:cNvSpPr/>
      </dsp:nvSpPr>
      <dsp:spPr>
        <a:xfrm>
          <a:off x="1223724" y="3241687"/>
          <a:ext cx="1439536" cy="1439536"/>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b="1" i="0" kern="1200" dirty="0"/>
            <a:t>5</a:t>
          </a:r>
          <a:br>
            <a:rPr lang="en-IN" sz="1500" b="1" i="0" kern="1200" dirty="0"/>
          </a:br>
          <a:r>
            <a:rPr lang="en-IN" sz="1500" b="1" i="0" kern="1200" dirty="0"/>
            <a:t>Analytics</a:t>
          </a:r>
          <a:r>
            <a:rPr lang="en-IN" sz="1500" b="0" i="0" kern="1200" dirty="0"/>
            <a:t> </a:t>
          </a:r>
          <a:endParaRPr lang="en-IN" sz="1500" kern="1200" dirty="0"/>
        </a:p>
      </dsp:txBody>
      <dsp:txXfrm>
        <a:off x="1434539" y="3452502"/>
        <a:ext cx="1017906" cy="1017906"/>
      </dsp:txXfrm>
    </dsp:sp>
    <dsp:sp modelId="{6A18EDA0-75B4-4DB2-AB4F-C6EC710BF7BC}">
      <dsp:nvSpPr>
        <dsp:cNvPr id="0" name=""/>
        <dsp:cNvSpPr/>
      </dsp:nvSpPr>
      <dsp:spPr>
        <a:xfrm rot="16200000">
          <a:off x="1752622" y="2649438"/>
          <a:ext cx="381739" cy="48584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1809883" y="2803868"/>
        <a:ext cx="267217" cy="291505"/>
      </dsp:txXfrm>
    </dsp:sp>
    <dsp:sp modelId="{C1C9B915-5424-4D58-9127-DE88ECE167EE}">
      <dsp:nvSpPr>
        <dsp:cNvPr id="0" name=""/>
        <dsp:cNvSpPr/>
      </dsp:nvSpPr>
      <dsp:spPr>
        <a:xfrm>
          <a:off x="1223724" y="1081888"/>
          <a:ext cx="1439536" cy="143953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IN" sz="1500" b="1" i="0" kern="1200" dirty="0"/>
            <a:t>6</a:t>
          </a:r>
          <a:br>
            <a:rPr lang="en-IN" sz="1500" b="1" i="0" kern="1200" dirty="0"/>
          </a:br>
          <a:r>
            <a:rPr lang="en-IN" sz="1500" b="1" i="0" kern="1200" dirty="0"/>
            <a:t>User - Interface</a:t>
          </a:r>
          <a:r>
            <a:rPr lang="en-IN" sz="1500" b="0" i="0" kern="1200" dirty="0"/>
            <a:t> </a:t>
          </a:r>
          <a:endParaRPr lang="en-IN" sz="1500" kern="1200" dirty="0"/>
        </a:p>
      </dsp:txBody>
      <dsp:txXfrm>
        <a:off x="1434539" y="1292703"/>
        <a:ext cx="1017906" cy="1017906"/>
      </dsp:txXfrm>
    </dsp:sp>
    <dsp:sp modelId="{4BB44726-3608-4939-84CA-CD93B1DDF5BE}">
      <dsp:nvSpPr>
        <dsp:cNvPr id="0" name=""/>
        <dsp:cNvSpPr/>
      </dsp:nvSpPr>
      <dsp:spPr>
        <a:xfrm rot="19800000">
          <a:off x="2678486" y="1024187"/>
          <a:ext cx="381739" cy="48584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IN" sz="1200" kern="1200"/>
        </a:p>
      </dsp:txBody>
      <dsp:txXfrm>
        <a:off x="2686158" y="1149987"/>
        <a:ext cx="267217" cy="291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52F7B-2C11-44C8-81AF-A8B0CA3179B0}">
      <dsp:nvSpPr>
        <dsp:cNvPr id="0" name=""/>
        <dsp:cNvSpPr/>
      </dsp:nvSpPr>
      <dsp:spPr>
        <a:xfrm>
          <a:off x="5964237" y="2581156"/>
          <a:ext cx="4942119" cy="428861"/>
        </a:xfrm>
        <a:custGeom>
          <a:avLst/>
          <a:gdLst/>
          <a:ahLst/>
          <a:cxnLst/>
          <a:rect l="0" t="0" r="0" b="0"/>
          <a:pathLst>
            <a:path>
              <a:moveTo>
                <a:pt x="0" y="0"/>
              </a:moveTo>
              <a:lnTo>
                <a:pt x="0" y="214430"/>
              </a:lnTo>
              <a:lnTo>
                <a:pt x="4942119" y="214430"/>
              </a:lnTo>
              <a:lnTo>
                <a:pt x="4942119" y="42886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877A31-93EE-4DAD-81C5-6FFDFE49DFD7}">
      <dsp:nvSpPr>
        <dsp:cNvPr id="0" name=""/>
        <dsp:cNvSpPr/>
      </dsp:nvSpPr>
      <dsp:spPr>
        <a:xfrm>
          <a:off x="5964237" y="2581156"/>
          <a:ext cx="2471059" cy="428861"/>
        </a:xfrm>
        <a:custGeom>
          <a:avLst/>
          <a:gdLst/>
          <a:ahLst/>
          <a:cxnLst/>
          <a:rect l="0" t="0" r="0" b="0"/>
          <a:pathLst>
            <a:path>
              <a:moveTo>
                <a:pt x="0" y="0"/>
              </a:moveTo>
              <a:lnTo>
                <a:pt x="0" y="214430"/>
              </a:lnTo>
              <a:lnTo>
                <a:pt x="2471059" y="214430"/>
              </a:lnTo>
              <a:lnTo>
                <a:pt x="2471059" y="42886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9C9A97-7204-4561-A020-689F8CC13891}">
      <dsp:nvSpPr>
        <dsp:cNvPr id="0" name=""/>
        <dsp:cNvSpPr/>
      </dsp:nvSpPr>
      <dsp:spPr>
        <a:xfrm>
          <a:off x="5918517" y="2581156"/>
          <a:ext cx="91440" cy="428861"/>
        </a:xfrm>
        <a:custGeom>
          <a:avLst/>
          <a:gdLst/>
          <a:ahLst/>
          <a:cxnLst/>
          <a:rect l="0" t="0" r="0" b="0"/>
          <a:pathLst>
            <a:path>
              <a:moveTo>
                <a:pt x="45720" y="0"/>
              </a:moveTo>
              <a:lnTo>
                <a:pt x="45720" y="42886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3242AA-CBB6-4C2D-8172-8401007467B8}">
      <dsp:nvSpPr>
        <dsp:cNvPr id="0" name=""/>
        <dsp:cNvSpPr/>
      </dsp:nvSpPr>
      <dsp:spPr>
        <a:xfrm>
          <a:off x="3493177" y="2581156"/>
          <a:ext cx="2471059" cy="428861"/>
        </a:xfrm>
        <a:custGeom>
          <a:avLst/>
          <a:gdLst/>
          <a:ahLst/>
          <a:cxnLst/>
          <a:rect l="0" t="0" r="0" b="0"/>
          <a:pathLst>
            <a:path>
              <a:moveTo>
                <a:pt x="2471059" y="0"/>
              </a:moveTo>
              <a:lnTo>
                <a:pt x="2471059" y="214430"/>
              </a:lnTo>
              <a:lnTo>
                <a:pt x="0" y="214430"/>
              </a:lnTo>
              <a:lnTo>
                <a:pt x="0" y="42886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267EB9-0450-4C29-8EC0-2F959FDB9711}">
      <dsp:nvSpPr>
        <dsp:cNvPr id="0" name=""/>
        <dsp:cNvSpPr/>
      </dsp:nvSpPr>
      <dsp:spPr>
        <a:xfrm>
          <a:off x="1022118" y="2581156"/>
          <a:ext cx="4942119" cy="428861"/>
        </a:xfrm>
        <a:custGeom>
          <a:avLst/>
          <a:gdLst/>
          <a:ahLst/>
          <a:cxnLst/>
          <a:rect l="0" t="0" r="0" b="0"/>
          <a:pathLst>
            <a:path>
              <a:moveTo>
                <a:pt x="4942119" y="0"/>
              </a:moveTo>
              <a:lnTo>
                <a:pt x="4942119" y="214430"/>
              </a:lnTo>
              <a:lnTo>
                <a:pt x="0" y="214430"/>
              </a:lnTo>
              <a:lnTo>
                <a:pt x="0" y="428861"/>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330B60-5B6A-443B-8A5A-563A5BBE8AB3}">
      <dsp:nvSpPr>
        <dsp:cNvPr id="0" name=""/>
        <dsp:cNvSpPr/>
      </dsp:nvSpPr>
      <dsp:spPr>
        <a:xfrm>
          <a:off x="5453687" y="1560057"/>
          <a:ext cx="1021099" cy="1021099"/>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464721-C85C-4876-A9BC-CA30A11BF78B}">
      <dsp:nvSpPr>
        <dsp:cNvPr id="0" name=""/>
        <dsp:cNvSpPr/>
      </dsp:nvSpPr>
      <dsp:spPr>
        <a:xfrm>
          <a:off x="5453687" y="1560057"/>
          <a:ext cx="1021099" cy="1021099"/>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34727E-EFEB-40EB-977E-BA8D1018DA9D}">
      <dsp:nvSpPr>
        <dsp:cNvPr id="0" name=""/>
        <dsp:cNvSpPr/>
      </dsp:nvSpPr>
      <dsp:spPr>
        <a:xfrm>
          <a:off x="4943138" y="1743855"/>
          <a:ext cx="2042198" cy="65350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GB" sz="2200" kern="1200" dirty="0"/>
            <a:t>IoT Characteristics</a:t>
          </a:r>
          <a:endParaRPr lang="en-IN" sz="2200" kern="1200" dirty="0"/>
        </a:p>
      </dsp:txBody>
      <dsp:txXfrm>
        <a:off x="4943138" y="1743855"/>
        <a:ext cx="2042198" cy="653503"/>
      </dsp:txXfrm>
    </dsp:sp>
    <dsp:sp modelId="{0218BD0E-063C-4A15-8B7C-0697E60CD578}">
      <dsp:nvSpPr>
        <dsp:cNvPr id="0" name=""/>
        <dsp:cNvSpPr/>
      </dsp:nvSpPr>
      <dsp:spPr>
        <a:xfrm>
          <a:off x="511568" y="3010018"/>
          <a:ext cx="1021099" cy="1021099"/>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308B1F-9C9B-480C-BB93-AF009C12A63B}">
      <dsp:nvSpPr>
        <dsp:cNvPr id="0" name=""/>
        <dsp:cNvSpPr/>
      </dsp:nvSpPr>
      <dsp:spPr>
        <a:xfrm>
          <a:off x="511568" y="3010018"/>
          <a:ext cx="1021099" cy="1021099"/>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286262-20C1-4DBC-9442-E6823E4E8C13}">
      <dsp:nvSpPr>
        <dsp:cNvPr id="0" name=""/>
        <dsp:cNvSpPr/>
      </dsp:nvSpPr>
      <dsp:spPr>
        <a:xfrm>
          <a:off x="1019" y="3193816"/>
          <a:ext cx="2042198" cy="65350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GB" sz="2200" kern="1200" dirty="0"/>
            <a:t>Intelligence &amp; Identity</a:t>
          </a:r>
          <a:endParaRPr lang="en-IN" sz="2200" kern="1200" dirty="0"/>
        </a:p>
      </dsp:txBody>
      <dsp:txXfrm>
        <a:off x="1019" y="3193816"/>
        <a:ext cx="2042198" cy="653503"/>
      </dsp:txXfrm>
    </dsp:sp>
    <dsp:sp modelId="{AB6EA4D8-B401-472E-8640-9F1F1869630D}">
      <dsp:nvSpPr>
        <dsp:cNvPr id="0" name=""/>
        <dsp:cNvSpPr/>
      </dsp:nvSpPr>
      <dsp:spPr>
        <a:xfrm>
          <a:off x="2982628" y="3010018"/>
          <a:ext cx="1021099" cy="1021099"/>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BC25C9-EDC5-48E9-B04B-82179A401244}">
      <dsp:nvSpPr>
        <dsp:cNvPr id="0" name=""/>
        <dsp:cNvSpPr/>
      </dsp:nvSpPr>
      <dsp:spPr>
        <a:xfrm>
          <a:off x="2982628" y="3010018"/>
          <a:ext cx="1021099" cy="1021099"/>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E8AD7F-8C44-46C2-8C0C-CD27023DDB08}">
      <dsp:nvSpPr>
        <dsp:cNvPr id="0" name=""/>
        <dsp:cNvSpPr/>
      </dsp:nvSpPr>
      <dsp:spPr>
        <a:xfrm>
          <a:off x="2472078" y="3193816"/>
          <a:ext cx="2042198" cy="65350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GB" sz="2200" kern="1200" dirty="0"/>
            <a:t>Scalability</a:t>
          </a:r>
          <a:endParaRPr lang="en-IN" sz="2200" kern="1200" dirty="0"/>
        </a:p>
      </dsp:txBody>
      <dsp:txXfrm>
        <a:off x="2472078" y="3193816"/>
        <a:ext cx="2042198" cy="653503"/>
      </dsp:txXfrm>
    </dsp:sp>
    <dsp:sp modelId="{6BC55196-6957-4B84-8DF2-F269315DF729}">
      <dsp:nvSpPr>
        <dsp:cNvPr id="0" name=""/>
        <dsp:cNvSpPr/>
      </dsp:nvSpPr>
      <dsp:spPr>
        <a:xfrm>
          <a:off x="5453687" y="3010018"/>
          <a:ext cx="1021099" cy="1021099"/>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D381A0-90DC-467E-ABFB-F13A38FA9860}">
      <dsp:nvSpPr>
        <dsp:cNvPr id="0" name=""/>
        <dsp:cNvSpPr/>
      </dsp:nvSpPr>
      <dsp:spPr>
        <a:xfrm>
          <a:off x="5453687" y="3010018"/>
          <a:ext cx="1021099" cy="1021099"/>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4B521C-67C6-4017-BE8B-37F5DA75BBA6}">
      <dsp:nvSpPr>
        <dsp:cNvPr id="0" name=""/>
        <dsp:cNvSpPr/>
      </dsp:nvSpPr>
      <dsp:spPr>
        <a:xfrm>
          <a:off x="4943138" y="3193816"/>
          <a:ext cx="2042198" cy="65350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GB" sz="2200" kern="1200" dirty="0"/>
            <a:t>Dynamic and Self-Adapting</a:t>
          </a:r>
          <a:endParaRPr lang="en-IN" sz="2200" kern="1200" dirty="0"/>
        </a:p>
      </dsp:txBody>
      <dsp:txXfrm>
        <a:off x="4943138" y="3193816"/>
        <a:ext cx="2042198" cy="653503"/>
      </dsp:txXfrm>
    </dsp:sp>
    <dsp:sp modelId="{EA23E482-0823-408C-A8AC-9CBED44DF61D}">
      <dsp:nvSpPr>
        <dsp:cNvPr id="0" name=""/>
        <dsp:cNvSpPr/>
      </dsp:nvSpPr>
      <dsp:spPr>
        <a:xfrm>
          <a:off x="7924747" y="3010018"/>
          <a:ext cx="1021099" cy="1021099"/>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6EB1E4-0825-47E6-BD78-8B50403512B7}">
      <dsp:nvSpPr>
        <dsp:cNvPr id="0" name=""/>
        <dsp:cNvSpPr/>
      </dsp:nvSpPr>
      <dsp:spPr>
        <a:xfrm>
          <a:off x="7924747" y="3010018"/>
          <a:ext cx="1021099" cy="1021099"/>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BFBC6F-49D6-42BF-BB24-D9F1DEF47DB0}">
      <dsp:nvSpPr>
        <dsp:cNvPr id="0" name=""/>
        <dsp:cNvSpPr/>
      </dsp:nvSpPr>
      <dsp:spPr>
        <a:xfrm>
          <a:off x="7414198" y="3193816"/>
          <a:ext cx="2042198" cy="65350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GB" sz="2200" kern="1200" dirty="0"/>
            <a:t>Security / Safety</a:t>
          </a:r>
          <a:endParaRPr lang="en-IN" sz="2200" kern="1200" dirty="0"/>
        </a:p>
      </dsp:txBody>
      <dsp:txXfrm>
        <a:off x="7414198" y="3193816"/>
        <a:ext cx="2042198" cy="653503"/>
      </dsp:txXfrm>
    </dsp:sp>
    <dsp:sp modelId="{C6335A2C-685D-41CE-82A3-21BBC0BFFA3C}">
      <dsp:nvSpPr>
        <dsp:cNvPr id="0" name=""/>
        <dsp:cNvSpPr/>
      </dsp:nvSpPr>
      <dsp:spPr>
        <a:xfrm>
          <a:off x="10395807" y="3010018"/>
          <a:ext cx="1021099" cy="1021099"/>
        </a:xfrm>
        <a:prstGeom prst="arc">
          <a:avLst>
            <a:gd name="adj1" fmla="val 13200000"/>
            <a:gd name="adj2" fmla="val 192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E88E28-6C65-4679-A00F-4D535C83D5BB}">
      <dsp:nvSpPr>
        <dsp:cNvPr id="0" name=""/>
        <dsp:cNvSpPr/>
      </dsp:nvSpPr>
      <dsp:spPr>
        <a:xfrm>
          <a:off x="10395807" y="3010018"/>
          <a:ext cx="1021099" cy="1021099"/>
        </a:xfrm>
        <a:prstGeom prst="arc">
          <a:avLst>
            <a:gd name="adj1" fmla="val 2400000"/>
            <a:gd name="adj2" fmla="val 840000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877495-8F09-4D5C-BBFF-838DE84BF557}">
      <dsp:nvSpPr>
        <dsp:cNvPr id="0" name=""/>
        <dsp:cNvSpPr/>
      </dsp:nvSpPr>
      <dsp:spPr>
        <a:xfrm>
          <a:off x="9885257" y="3193816"/>
          <a:ext cx="2042198" cy="65350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GB" sz="2200" kern="1200" dirty="0"/>
            <a:t>Architecture</a:t>
          </a:r>
          <a:endParaRPr lang="en-IN" sz="2200" kern="1200" dirty="0"/>
        </a:p>
      </dsp:txBody>
      <dsp:txXfrm>
        <a:off x="9885257" y="3193816"/>
        <a:ext cx="2042198" cy="653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9C1689-DFDD-4A4E-8432-554EEAEF10C7}">
      <dsp:nvSpPr>
        <dsp:cNvPr id="0" name=""/>
        <dsp:cNvSpPr/>
      </dsp:nvSpPr>
      <dsp:spPr>
        <a:xfrm>
          <a:off x="3622953" y="2795587"/>
          <a:ext cx="431469" cy="2417490"/>
        </a:xfrm>
        <a:custGeom>
          <a:avLst/>
          <a:gdLst/>
          <a:ahLst/>
          <a:cxnLst/>
          <a:rect l="0" t="0" r="0" b="0"/>
          <a:pathLst>
            <a:path>
              <a:moveTo>
                <a:pt x="0" y="0"/>
              </a:moveTo>
              <a:lnTo>
                <a:pt x="215734" y="0"/>
              </a:lnTo>
              <a:lnTo>
                <a:pt x="215734" y="2417490"/>
              </a:lnTo>
              <a:lnTo>
                <a:pt x="431469" y="241749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IN" sz="800" kern="1200"/>
        </a:p>
      </dsp:txBody>
      <dsp:txXfrm>
        <a:off x="3777296" y="3942940"/>
        <a:ext cx="122784" cy="122784"/>
      </dsp:txXfrm>
    </dsp:sp>
    <dsp:sp modelId="{CD941E7C-F9CB-4394-922F-21147816EA54}">
      <dsp:nvSpPr>
        <dsp:cNvPr id="0" name=""/>
        <dsp:cNvSpPr/>
      </dsp:nvSpPr>
      <dsp:spPr>
        <a:xfrm>
          <a:off x="3622953" y="2795587"/>
          <a:ext cx="431469" cy="1644318"/>
        </a:xfrm>
        <a:custGeom>
          <a:avLst/>
          <a:gdLst/>
          <a:ahLst/>
          <a:cxnLst/>
          <a:rect l="0" t="0" r="0" b="0"/>
          <a:pathLst>
            <a:path>
              <a:moveTo>
                <a:pt x="0" y="0"/>
              </a:moveTo>
              <a:lnTo>
                <a:pt x="215734" y="0"/>
              </a:lnTo>
              <a:lnTo>
                <a:pt x="215734" y="1644318"/>
              </a:lnTo>
              <a:lnTo>
                <a:pt x="431469" y="1644318"/>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IN" sz="600" kern="1200"/>
        </a:p>
      </dsp:txBody>
      <dsp:txXfrm>
        <a:off x="3796188" y="3575247"/>
        <a:ext cx="84999" cy="84999"/>
      </dsp:txXfrm>
    </dsp:sp>
    <dsp:sp modelId="{C1F2B6E0-702B-45A2-8BC7-02C5E26AAC26}">
      <dsp:nvSpPr>
        <dsp:cNvPr id="0" name=""/>
        <dsp:cNvSpPr/>
      </dsp:nvSpPr>
      <dsp:spPr>
        <a:xfrm>
          <a:off x="3622953" y="2795587"/>
          <a:ext cx="431469" cy="822159"/>
        </a:xfrm>
        <a:custGeom>
          <a:avLst/>
          <a:gdLst/>
          <a:ahLst/>
          <a:cxnLst/>
          <a:rect l="0" t="0" r="0" b="0"/>
          <a:pathLst>
            <a:path>
              <a:moveTo>
                <a:pt x="0" y="0"/>
              </a:moveTo>
              <a:lnTo>
                <a:pt x="215734" y="0"/>
              </a:lnTo>
              <a:lnTo>
                <a:pt x="215734" y="822159"/>
              </a:lnTo>
              <a:lnTo>
                <a:pt x="431469" y="822159"/>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815476" y="3183454"/>
        <a:ext cx="46424" cy="46424"/>
      </dsp:txXfrm>
    </dsp:sp>
    <dsp:sp modelId="{9708ED86-6C2C-4E9D-A972-E87B0D442AF6}">
      <dsp:nvSpPr>
        <dsp:cNvPr id="0" name=""/>
        <dsp:cNvSpPr/>
      </dsp:nvSpPr>
      <dsp:spPr>
        <a:xfrm>
          <a:off x="3622953" y="2749867"/>
          <a:ext cx="431469" cy="91440"/>
        </a:xfrm>
        <a:custGeom>
          <a:avLst/>
          <a:gdLst/>
          <a:ahLst/>
          <a:cxnLst/>
          <a:rect l="0" t="0" r="0" b="0"/>
          <a:pathLst>
            <a:path>
              <a:moveTo>
                <a:pt x="0" y="45720"/>
              </a:moveTo>
              <a:lnTo>
                <a:pt x="431469" y="4572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827901" y="2784800"/>
        <a:ext cx="21573" cy="21573"/>
      </dsp:txXfrm>
    </dsp:sp>
    <dsp:sp modelId="{A826CE23-D0A0-4138-B2E4-72E4F2F3B818}">
      <dsp:nvSpPr>
        <dsp:cNvPr id="0" name=""/>
        <dsp:cNvSpPr/>
      </dsp:nvSpPr>
      <dsp:spPr>
        <a:xfrm>
          <a:off x="3622953" y="1973428"/>
          <a:ext cx="431469" cy="822159"/>
        </a:xfrm>
        <a:custGeom>
          <a:avLst/>
          <a:gdLst/>
          <a:ahLst/>
          <a:cxnLst/>
          <a:rect l="0" t="0" r="0" b="0"/>
          <a:pathLst>
            <a:path>
              <a:moveTo>
                <a:pt x="0" y="822159"/>
              </a:moveTo>
              <a:lnTo>
                <a:pt x="215734" y="822159"/>
              </a:lnTo>
              <a:lnTo>
                <a:pt x="215734" y="0"/>
              </a:lnTo>
              <a:lnTo>
                <a:pt x="431469"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IN" sz="500" kern="1200"/>
        </a:p>
      </dsp:txBody>
      <dsp:txXfrm>
        <a:off x="3815476" y="2361295"/>
        <a:ext cx="46424" cy="46424"/>
      </dsp:txXfrm>
    </dsp:sp>
    <dsp:sp modelId="{2C38B3A6-1D48-48BE-9E07-B85DBB9BD8ED}">
      <dsp:nvSpPr>
        <dsp:cNvPr id="0" name=""/>
        <dsp:cNvSpPr/>
      </dsp:nvSpPr>
      <dsp:spPr>
        <a:xfrm>
          <a:off x="3622953" y="1151268"/>
          <a:ext cx="431469" cy="1644318"/>
        </a:xfrm>
        <a:custGeom>
          <a:avLst/>
          <a:gdLst/>
          <a:ahLst/>
          <a:cxnLst/>
          <a:rect l="0" t="0" r="0" b="0"/>
          <a:pathLst>
            <a:path>
              <a:moveTo>
                <a:pt x="0" y="1644318"/>
              </a:moveTo>
              <a:lnTo>
                <a:pt x="215734" y="1644318"/>
              </a:lnTo>
              <a:lnTo>
                <a:pt x="215734" y="0"/>
              </a:lnTo>
              <a:lnTo>
                <a:pt x="431469"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IN" sz="600" kern="1200"/>
        </a:p>
      </dsp:txBody>
      <dsp:txXfrm>
        <a:off x="3796188" y="1930928"/>
        <a:ext cx="84999" cy="84999"/>
      </dsp:txXfrm>
    </dsp:sp>
    <dsp:sp modelId="{10075D0E-023C-430B-A2A7-3E0FF6096B7C}">
      <dsp:nvSpPr>
        <dsp:cNvPr id="0" name=""/>
        <dsp:cNvSpPr/>
      </dsp:nvSpPr>
      <dsp:spPr>
        <a:xfrm>
          <a:off x="3622953" y="329109"/>
          <a:ext cx="431469" cy="2466478"/>
        </a:xfrm>
        <a:custGeom>
          <a:avLst/>
          <a:gdLst/>
          <a:ahLst/>
          <a:cxnLst/>
          <a:rect l="0" t="0" r="0" b="0"/>
          <a:pathLst>
            <a:path>
              <a:moveTo>
                <a:pt x="0" y="2466478"/>
              </a:moveTo>
              <a:lnTo>
                <a:pt x="215734" y="2466478"/>
              </a:lnTo>
              <a:lnTo>
                <a:pt x="215734" y="0"/>
              </a:lnTo>
              <a:lnTo>
                <a:pt x="431469" y="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IN" sz="900" kern="1200"/>
        </a:p>
      </dsp:txBody>
      <dsp:txXfrm>
        <a:off x="3776090" y="1499750"/>
        <a:ext cx="125196" cy="125196"/>
      </dsp:txXfrm>
    </dsp:sp>
    <dsp:sp modelId="{6C6FAE11-170E-4ED2-B530-74AD3A425F4A}">
      <dsp:nvSpPr>
        <dsp:cNvPr id="0" name=""/>
        <dsp:cNvSpPr/>
      </dsp:nvSpPr>
      <dsp:spPr>
        <a:xfrm rot="16200000">
          <a:off x="1563228" y="2466723"/>
          <a:ext cx="3461723" cy="6577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lvl="0" algn="ctr" defTabSz="1911350">
            <a:lnSpc>
              <a:spcPct val="90000"/>
            </a:lnSpc>
            <a:spcBef>
              <a:spcPct val="0"/>
            </a:spcBef>
            <a:spcAft>
              <a:spcPct val="35000"/>
            </a:spcAft>
          </a:pPr>
          <a:r>
            <a:rPr lang="en-IN" sz="4300" kern="1200" dirty="0"/>
            <a:t>IoT Stack</a:t>
          </a:r>
        </a:p>
      </dsp:txBody>
      <dsp:txXfrm>
        <a:off x="1563228" y="2466723"/>
        <a:ext cx="3461723" cy="657727"/>
      </dsp:txXfrm>
    </dsp:sp>
    <dsp:sp modelId="{98B56813-A11A-4A64-9167-862C47ED823E}">
      <dsp:nvSpPr>
        <dsp:cNvPr id="0" name=""/>
        <dsp:cNvSpPr/>
      </dsp:nvSpPr>
      <dsp:spPr>
        <a:xfrm>
          <a:off x="4054423" y="245"/>
          <a:ext cx="4908825" cy="65772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IN" sz="2100" kern="1200" dirty="0"/>
            <a:t>Layer 7 (Application Layer)</a:t>
          </a:r>
        </a:p>
      </dsp:txBody>
      <dsp:txXfrm>
        <a:off x="4054423" y="245"/>
        <a:ext cx="4908825" cy="657727"/>
      </dsp:txXfrm>
    </dsp:sp>
    <dsp:sp modelId="{4BC6E2B4-0E88-4BC0-9D1A-0C0D560F45CB}">
      <dsp:nvSpPr>
        <dsp:cNvPr id="0" name=""/>
        <dsp:cNvSpPr/>
      </dsp:nvSpPr>
      <dsp:spPr>
        <a:xfrm>
          <a:off x="4054423" y="822405"/>
          <a:ext cx="4908825" cy="65772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IN" sz="2100" kern="1200" dirty="0"/>
            <a:t>Layer 6 (User Experience Layer)</a:t>
          </a:r>
        </a:p>
      </dsp:txBody>
      <dsp:txXfrm>
        <a:off x="4054423" y="822405"/>
        <a:ext cx="4908825" cy="657727"/>
      </dsp:txXfrm>
    </dsp:sp>
    <dsp:sp modelId="{5AACA163-FC18-42BB-85E8-C99E7CCD2F10}">
      <dsp:nvSpPr>
        <dsp:cNvPr id="0" name=""/>
        <dsp:cNvSpPr/>
      </dsp:nvSpPr>
      <dsp:spPr>
        <a:xfrm>
          <a:off x="4054423" y="1644564"/>
          <a:ext cx="4908825" cy="65772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kern="1200" dirty="0"/>
            <a:t>Layer 5 (Session/Message Layer)</a:t>
          </a:r>
        </a:p>
      </dsp:txBody>
      <dsp:txXfrm>
        <a:off x="4054423" y="1644564"/>
        <a:ext cx="4908825" cy="657727"/>
      </dsp:txXfrm>
    </dsp:sp>
    <dsp:sp modelId="{AB569B56-FD58-4023-96EA-50C74C2AF589}">
      <dsp:nvSpPr>
        <dsp:cNvPr id="0" name=""/>
        <dsp:cNvSpPr/>
      </dsp:nvSpPr>
      <dsp:spPr>
        <a:xfrm>
          <a:off x="4054423" y="2466723"/>
          <a:ext cx="4908825" cy="65772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kern="1200" dirty="0"/>
            <a:t>Layer 4 (RF Layer)</a:t>
          </a:r>
        </a:p>
      </dsp:txBody>
      <dsp:txXfrm>
        <a:off x="4054423" y="2466723"/>
        <a:ext cx="4908825" cy="657727"/>
      </dsp:txXfrm>
    </dsp:sp>
    <dsp:sp modelId="{E019985B-DF62-4FD5-BFBE-1024831CEEE7}">
      <dsp:nvSpPr>
        <dsp:cNvPr id="0" name=""/>
        <dsp:cNvSpPr/>
      </dsp:nvSpPr>
      <dsp:spPr>
        <a:xfrm>
          <a:off x="4054423" y="3288883"/>
          <a:ext cx="4908825" cy="65772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kern="1200" dirty="0"/>
            <a:t>Layer 3 (Hardware Interface Layer)</a:t>
          </a:r>
        </a:p>
      </dsp:txBody>
      <dsp:txXfrm>
        <a:off x="4054423" y="3288883"/>
        <a:ext cx="4908825" cy="657727"/>
      </dsp:txXfrm>
    </dsp:sp>
    <dsp:sp modelId="{8C3541A1-E0A5-4622-BD7F-D710590D0CA5}">
      <dsp:nvSpPr>
        <dsp:cNvPr id="0" name=""/>
        <dsp:cNvSpPr/>
      </dsp:nvSpPr>
      <dsp:spPr>
        <a:xfrm>
          <a:off x="4054423" y="4111042"/>
          <a:ext cx="4908825" cy="65772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kern="1200" dirty="0"/>
            <a:t>Layer 2 (Processing and Control Action layer)</a:t>
          </a:r>
        </a:p>
      </dsp:txBody>
      <dsp:txXfrm>
        <a:off x="4054423" y="4111042"/>
        <a:ext cx="4908825" cy="657727"/>
      </dsp:txXfrm>
    </dsp:sp>
    <dsp:sp modelId="{6CAABEE8-F7FE-4F89-9F4D-C841A3907CA9}">
      <dsp:nvSpPr>
        <dsp:cNvPr id="0" name=""/>
        <dsp:cNvSpPr/>
      </dsp:nvSpPr>
      <dsp:spPr>
        <a:xfrm>
          <a:off x="4054423" y="4884214"/>
          <a:ext cx="4908825" cy="65772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IN" sz="2000" kern="1200" dirty="0"/>
            <a:t>Layer 1 (Physical or Sensor Layer)</a:t>
          </a:r>
        </a:p>
      </dsp:txBody>
      <dsp:txXfrm>
        <a:off x="4054423" y="4884214"/>
        <a:ext cx="4908825" cy="6577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0E689-3AF7-416F-A07C-10057C59A9BC}">
      <dsp:nvSpPr>
        <dsp:cNvPr id="0" name=""/>
        <dsp:cNvSpPr/>
      </dsp:nvSpPr>
      <dsp:spPr>
        <a:xfrm>
          <a:off x="5468120" y="2285729"/>
          <a:ext cx="3868734" cy="671433"/>
        </a:xfrm>
        <a:custGeom>
          <a:avLst/>
          <a:gdLst/>
          <a:ahLst/>
          <a:cxnLst/>
          <a:rect l="0" t="0" r="0" b="0"/>
          <a:pathLst>
            <a:path>
              <a:moveTo>
                <a:pt x="0" y="0"/>
              </a:moveTo>
              <a:lnTo>
                <a:pt x="0" y="335716"/>
              </a:lnTo>
              <a:lnTo>
                <a:pt x="3868734" y="335716"/>
              </a:lnTo>
              <a:lnTo>
                <a:pt x="3868734" y="67143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CC8B06-52D8-4A69-B96C-3E60727FEB5E}">
      <dsp:nvSpPr>
        <dsp:cNvPr id="0" name=""/>
        <dsp:cNvSpPr/>
      </dsp:nvSpPr>
      <dsp:spPr>
        <a:xfrm>
          <a:off x="5422399" y="2285729"/>
          <a:ext cx="91440" cy="671433"/>
        </a:xfrm>
        <a:custGeom>
          <a:avLst/>
          <a:gdLst/>
          <a:ahLst/>
          <a:cxnLst/>
          <a:rect l="0" t="0" r="0" b="0"/>
          <a:pathLst>
            <a:path>
              <a:moveTo>
                <a:pt x="45720" y="0"/>
              </a:moveTo>
              <a:lnTo>
                <a:pt x="45720" y="67143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DA34A4-E426-4FE0-B5C1-F4F6AA70436A}">
      <dsp:nvSpPr>
        <dsp:cNvPr id="0" name=""/>
        <dsp:cNvSpPr/>
      </dsp:nvSpPr>
      <dsp:spPr>
        <a:xfrm>
          <a:off x="1599385" y="2285729"/>
          <a:ext cx="3868734" cy="671433"/>
        </a:xfrm>
        <a:custGeom>
          <a:avLst/>
          <a:gdLst/>
          <a:ahLst/>
          <a:cxnLst/>
          <a:rect l="0" t="0" r="0" b="0"/>
          <a:pathLst>
            <a:path>
              <a:moveTo>
                <a:pt x="3868734" y="0"/>
              </a:moveTo>
              <a:lnTo>
                <a:pt x="3868734" y="335716"/>
              </a:lnTo>
              <a:lnTo>
                <a:pt x="0" y="335716"/>
              </a:lnTo>
              <a:lnTo>
                <a:pt x="0" y="671433"/>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5B5B5-284C-4BA1-B76E-9458C8E9F3F8}">
      <dsp:nvSpPr>
        <dsp:cNvPr id="0" name=""/>
        <dsp:cNvSpPr/>
      </dsp:nvSpPr>
      <dsp:spPr>
        <a:xfrm>
          <a:off x="1113155" y="1654630"/>
          <a:ext cx="8709929" cy="63109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t>Communications can be classified </a:t>
          </a:r>
          <a:endParaRPr lang="en-US" sz="2600" kern="1200" dirty="0"/>
        </a:p>
      </dsp:txBody>
      <dsp:txXfrm>
        <a:off x="1113155" y="1654630"/>
        <a:ext cx="8709929" cy="631099"/>
      </dsp:txXfrm>
    </dsp:sp>
    <dsp:sp modelId="{19A0B235-0C63-4A22-A3D2-D357D7576740}">
      <dsp:nvSpPr>
        <dsp:cNvPr id="0" name=""/>
        <dsp:cNvSpPr/>
      </dsp:nvSpPr>
      <dsp:spPr>
        <a:xfrm>
          <a:off x="734" y="2957163"/>
          <a:ext cx="3197301" cy="76634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IN" sz="2600" b="0" i="0" kern="1200" dirty="0" smtClean="0"/>
            <a:t>Device-to-device</a:t>
          </a:r>
        </a:p>
      </dsp:txBody>
      <dsp:txXfrm>
        <a:off x="734" y="2957163"/>
        <a:ext cx="3197301" cy="766345"/>
      </dsp:txXfrm>
    </dsp:sp>
    <dsp:sp modelId="{57949ACB-6D48-493A-829C-A57CF397C5BC}">
      <dsp:nvSpPr>
        <dsp:cNvPr id="0" name=""/>
        <dsp:cNvSpPr/>
      </dsp:nvSpPr>
      <dsp:spPr>
        <a:xfrm>
          <a:off x="3869469" y="2957163"/>
          <a:ext cx="3197301" cy="68012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IN" sz="2600" b="0" i="0" kern="1200" dirty="0" smtClean="0"/>
            <a:t>Device-to-gateway</a:t>
          </a:r>
        </a:p>
      </dsp:txBody>
      <dsp:txXfrm>
        <a:off x="3869469" y="2957163"/>
        <a:ext cx="3197301" cy="680129"/>
      </dsp:txXfrm>
    </dsp:sp>
    <dsp:sp modelId="{6AFB143C-4EB8-453C-AA05-4B70E7FB0413}">
      <dsp:nvSpPr>
        <dsp:cNvPr id="0" name=""/>
        <dsp:cNvSpPr/>
      </dsp:nvSpPr>
      <dsp:spPr>
        <a:xfrm>
          <a:off x="7738204" y="2957163"/>
          <a:ext cx="3197301" cy="76634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IN" sz="2600" b="0" i="0" kern="1200" dirty="0" smtClean="0"/>
            <a:t>Device-to-cloud or </a:t>
          </a:r>
          <a:br>
            <a:rPr lang="en-IN" sz="2600" b="0" i="0" kern="1200" dirty="0" smtClean="0"/>
          </a:br>
          <a:r>
            <a:rPr lang="en-IN" sz="2600" b="0" i="0" kern="1200" dirty="0" smtClean="0"/>
            <a:t>Data centre</a:t>
          </a:r>
        </a:p>
      </dsp:txBody>
      <dsp:txXfrm>
        <a:off x="7738204" y="2957163"/>
        <a:ext cx="3197301" cy="7663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4C48D-C4E5-49C2-822A-F605F463AB0F}">
      <dsp:nvSpPr>
        <dsp:cNvPr id="0" name=""/>
        <dsp:cNvSpPr/>
      </dsp:nvSpPr>
      <dsp:spPr>
        <a:xfrm>
          <a:off x="0" y="331092"/>
          <a:ext cx="7429680" cy="302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CD2FA4-5AB2-472C-9E2C-5AE7E53F3201}">
      <dsp:nvSpPr>
        <dsp:cNvPr id="0" name=""/>
        <dsp:cNvSpPr/>
      </dsp:nvSpPr>
      <dsp:spPr>
        <a:xfrm>
          <a:off x="371484" y="153972"/>
          <a:ext cx="5200776" cy="354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577" tIns="0" rIns="196577" bIns="0" numCol="1" spcCol="1270" anchor="ctr" anchorCtr="0">
          <a:noAutofit/>
        </a:bodyPr>
        <a:lstStyle/>
        <a:p>
          <a:pPr lvl="0" algn="ctr" defTabSz="1066800">
            <a:lnSpc>
              <a:spcPct val="90000"/>
            </a:lnSpc>
            <a:spcBef>
              <a:spcPct val="0"/>
            </a:spcBef>
            <a:spcAft>
              <a:spcPct val="35000"/>
            </a:spcAft>
          </a:pPr>
          <a:r>
            <a:rPr lang="en-IN" sz="2400" b="0" i="0" kern="1200" dirty="0" smtClean="0"/>
            <a:t>Bluetooth</a:t>
          </a:r>
          <a:endParaRPr lang="en-US" sz="2400" kern="1200" dirty="0"/>
        </a:p>
      </dsp:txBody>
      <dsp:txXfrm>
        <a:off x="388777" y="171265"/>
        <a:ext cx="5166190" cy="319654"/>
      </dsp:txXfrm>
    </dsp:sp>
    <dsp:sp modelId="{8219E81A-E4B2-4FA6-A5FB-B702C133A559}">
      <dsp:nvSpPr>
        <dsp:cNvPr id="0" name=""/>
        <dsp:cNvSpPr/>
      </dsp:nvSpPr>
      <dsp:spPr>
        <a:xfrm>
          <a:off x="0" y="875412"/>
          <a:ext cx="7429680" cy="302400"/>
        </a:xfrm>
        <a:prstGeom prst="rect">
          <a:avLst/>
        </a:prstGeom>
        <a:solidFill>
          <a:schemeClr val="lt1">
            <a:alpha val="90000"/>
            <a:hueOff val="0"/>
            <a:satOff val="0"/>
            <a:lumOff val="0"/>
            <a:alphaOff val="0"/>
          </a:schemeClr>
        </a:solidFill>
        <a:ln w="12700" cap="flat" cmpd="sng" algn="ctr">
          <a:solidFill>
            <a:schemeClr val="accent5">
              <a:hueOff val="-341243"/>
              <a:satOff val="-6887"/>
              <a:lumOff val="-52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384D74-D027-45C5-B1A6-779B1362F338}">
      <dsp:nvSpPr>
        <dsp:cNvPr id="0" name=""/>
        <dsp:cNvSpPr/>
      </dsp:nvSpPr>
      <dsp:spPr>
        <a:xfrm>
          <a:off x="371484" y="698292"/>
          <a:ext cx="5200776" cy="354240"/>
        </a:xfrm>
        <a:prstGeom prst="roundRect">
          <a:avLst/>
        </a:prstGeom>
        <a:solidFill>
          <a:schemeClr val="accent5">
            <a:hueOff val="-341243"/>
            <a:satOff val="-6887"/>
            <a:lumOff val="-5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577" tIns="0" rIns="196577" bIns="0" numCol="1" spcCol="1270" anchor="ctr" anchorCtr="0">
          <a:noAutofit/>
        </a:bodyPr>
        <a:lstStyle/>
        <a:p>
          <a:pPr lvl="0" algn="ctr" defTabSz="1066800">
            <a:lnSpc>
              <a:spcPct val="90000"/>
            </a:lnSpc>
            <a:spcBef>
              <a:spcPct val="0"/>
            </a:spcBef>
            <a:spcAft>
              <a:spcPct val="35000"/>
            </a:spcAft>
          </a:pPr>
          <a:r>
            <a:rPr lang="en-IN" sz="2400" b="0" i="0" kern="1200" dirty="0" smtClean="0"/>
            <a:t>Ethernet</a:t>
          </a:r>
          <a:endParaRPr lang="en-IN" sz="2400" b="0" i="0" kern="1200" dirty="0"/>
        </a:p>
      </dsp:txBody>
      <dsp:txXfrm>
        <a:off x="388777" y="715585"/>
        <a:ext cx="5166190" cy="319654"/>
      </dsp:txXfrm>
    </dsp:sp>
    <dsp:sp modelId="{995C81F4-0C77-4942-BEA8-D6A2FD924F55}">
      <dsp:nvSpPr>
        <dsp:cNvPr id="0" name=""/>
        <dsp:cNvSpPr/>
      </dsp:nvSpPr>
      <dsp:spPr>
        <a:xfrm>
          <a:off x="0" y="1419732"/>
          <a:ext cx="7429680" cy="302400"/>
        </a:xfrm>
        <a:prstGeom prst="rect">
          <a:avLst/>
        </a:prstGeom>
        <a:solidFill>
          <a:schemeClr val="lt1">
            <a:alpha val="90000"/>
            <a:hueOff val="0"/>
            <a:satOff val="0"/>
            <a:lumOff val="0"/>
            <a:alphaOff val="0"/>
          </a:schemeClr>
        </a:solidFill>
        <a:ln w="12700" cap="flat" cmpd="sng" algn="ctr">
          <a:solidFill>
            <a:schemeClr val="accent5">
              <a:hueOff val="-682485"/>
              <a:satOff val="-13775"/>
              <a:lumOff val="-10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78F547-6675-483C-81E4-CA99DD23EA0E}">
      <dsp:nvSpPr>
        <dsp:cNvPr id="0" name=""/>
        <dsp:cNvSpPr/>
      </dsp:nvSpPr>
      <dsp:spPr>
        <a:xfrm>
          <a:off x="371484" y="1242612"/>
          <a:ext cx="5200776" cy="354240"/>
        </a:xfrm>
        <a:prstGeom prst="roundRect">
          <a:avLst/>
        </a:prstGeom>
        <a:solidFill>
          <a:schemeClr val="accent5">
            <a:hueOff val="-682485"/>
            <a:satOff val="-13775"/>
            <a:lumOff val="-10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577" tIns="0" rIns="196577" bIns="0" numCol="1" spcCol="1270" anchor="ctr" anchorCtr="0">
          <a:noAutofit/>
        </a:bodyPr>
        <a:lstStyle/>
        <a:p>
          <a:pPr lvl="0" algn="ctr" defTabSz="1066800">
            <a:lnSpc>
              <a:spcPct val="90000"/>
            </a:lnSpc>
            <a:spcBef>
              <a:spcPct val="0"/>
            </a:spcBef>
            <a:spcAft>
              <a:spcPct val="35000"/>
            </a:spcAft>
          </a:pPr>
          <a:r>
            <a:rPr lang="en-IN" sz="2400" b="0" i="0" kern="1200" dirty="0" smtClean="0"/>
            <a:t>Wi-Fi</a:t>
          </a:r>
          <a:endParaRPr lang="en-IN" sz="2400" b="0" i="0" kern="1200" dirty="0"/>
        </a:p>
      </dsp:txBody>
      <dsp:txXfrm>
        <a:off x="388777" y="1259905"/>
        <a:ext cx="5166190" cy="319654"/>
      </dsp:txXfrm>
    </dsp:sp>
    <dsp:sp modelId="{3DF348FD-5067-401A-A54B-1AA21C655C87}">
      <dsp:nvSpPr>
        <dsp:cNvPr id="0" name=""/>
        <dsp:cNvSpPr/>
      </dsp:nvSpPr>
      <dsp:spPr>
        <a:xfrm>
          <a:off x="0" y="1964052"/>
          <a:ext cx="7429680" cy="302400"/>
        </a:xfrm>
        <a:prstGeom prst="rect">
          <a:avLst/>
        </a:prstGeom>
        <a:solidFill>
          <a:schemeClr val="lt1">
            <a:alpha val="90000"/>
            <a:hueOff val="0"/>
            <a:satOff val="0"/>
            <a:lumOff val="0"/>
            <a:alphaOff val="0"/>
          </a:schemeClr>
        </a:solidFill>
        <a:ln w="12700" cap="flat" cmpd="sng" algn="ctr">
          <a:solidFill>
            <a:schemeClr val="accent5">
              <a:hueOff val="-1023728"/>
              <a:satOff val="-20662"/>
              <a:lumOff val="-15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5C883E-DBCF-4D4E-9CBA-4605ECA42173}">
      <dsp:nvSpPr>
        <dsp:cNvPr id="0" name=""/>
        <dsp:cNvSpPr/>
      </dsp:nvSpPr>
      <dsp:spPr>
        <a:xfrm>
          <a:off x="371484" y="1786932"/>
          <a:ext cx="5200776" cy="354240"/>
        </a:xfrm>
        <a:prstGeom prst="roundRect">
          <a:avLst/>
        </a:prstGeom>
        <a:solidFill>
          <a:schemeClr val="accent5">
            <a:hueOff val="-1023728"/>
            <a:satOff val="-20662"/>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577" tIns="0" rIns="196577" bIns="0" numCol="1" spcCol="1270" anchor="ctr" anchorCtr="0">
          <a:noAutofit/>
        </a:bodyPr>
        <a:lstStyle/>
        <a:p>
          <a:pPr lvl="0" algn="ctr" defTabSz="1066800">
            <a:lnSpc>
              <a:spcPct val="90000"/>
            </a:lnSpc>
            <a:spcBef>
              <a:spcPct val="0"/>
            </a:spcBef>
            <a:spcAft>
              <a:spcPct val="35000"/>
            </a:spcAft>
          </a:pPr>
          <a:r>
            <a:rPr lang="en-IN" sz="2400" b="0" i="0" kern="1200" dirty="0" err="1" smtClean="0"/>
            <a:t>Zigbee</a:t>
          </a:r>
          <a:endParaRPr lang="en-IN" sz="2400" b="0" i="0" kern="1200" dirty="0"/>
        </a:p>
      </dsp:txBody>
      <dsp:txXfrm>
        <a:off x="388777" y="1804225"/>
        <a:ext cx="5166190" cy="319654"/>
      </dsp:txXfrm>
    </dsp:sp>
    <dsp:sp modelId="{09D1C214-0EAC-4325-B45A-214EBFB0BEB9}">
      <dsp:nvSpPr>
        <dsp:cNvPr id="0" name=""/>
        <dsp:cNvSpPr/>
      </dsp:nvSpPr>
      <dsp:spPr>
        <a:xfrm>
          <a:off x="0" y="2508372"/>
          <a:ext cx="7429680" cy="302400"/>
        </a:xfrm>
        <a:prstGeom prst="rect">
          <a:avLst/>
        </a:prstGeom>
        <a:solidFill>
          <a:schemeClr val="lt1">
            <a:alpha val="90000"/>
            <a:hueOff val="0"/>
            <a:satOff val="0"/>
            <a:lumOff val="0"/>
            <a:alphaOff val="0"/>
          </a:schemeClr>
        </a:solidFill>
        <a:ln w="12700" cap="flat" cmpd="sng" algn="ctr">
          <a:solidFill>
            <a:schemeClr val="accent5">
              <a:hueOff val="-1364971"/>
              <a:satOff val="-27549"/>
              <a:lumOff val="-2091"/>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7189AE-9A03-4701-8F95-F799A80477E6}">
      <dsp:nvSpPr>
        <dsp:cNvPr id="0" name=""/>
        <dsp:cNvSpPr/>
      </dsp:nvSpPr>
      <dsp:spPr>
        <a:xfrm>
          <a:off x="371484" y="2331252"/>
          <a:ext cx="5200776" cy="354240"/>
        </a:xfrm>
        <a:prstGeom prst="roundRect">
          <a:avLst/>
        </a:prstGeom>
        <a:solidFill>
          <a:schemeClr val="accent5">
            <a:hueOff val="-1364971"/>
            <a:satOff val="-27549"/>
            <a:lumOff val="-20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577" tIns="0" rIns="196577" bIns="0" numCol="1" spcCol="1270" anchor="ctr" anchorCtr="0">
          <a:noAutofit/>
        </a:bodyPr>
        <a:lstStyle/>
        <a:p>
          <a:pPr lvl="0" algn="ctr" defTabSz="1066800">
            <a:lnSpc>
              <a:spcPct val="90000"/>
            </a:lnSpc>
            <a:spcBef>
              <a:spcPct val="0"/>
            </a:spcBef>
            <a:spcAft>
              <a:spcPct val="35000"/>
            </a:spcAft>
          </a:pPr>
          <a:r>
            <a:rPr lang="en-IN" sz="2400" b="0" i="0" kern="1200" dirty="0" smtClean="0"/>
            <a:t>Thread</a:t>
          </a:r>
          <a:endParaRPr lang="en-IN" sz="2400" b="0" i="0" kern="1200" dirty="0"/>
        </a:p>
      </dsp:txBody>
      <dsp:txXfrm>
        <a:off x="388777" y="2348545"/>
        <a:ext cx="5166190" cy="319654"/>
      </dsp:txXfrm>
    </dsp:sp>
    <dsp:sp modelId="{5A62603B-84CF-4BCC-9832-33AE45678716}">
      <dsp:nvSpPr>
        <dsp:cNvPr id="0" name=""/>
        <dsp:cNvSpPr/>
      </dsp:nvSpPr>
      <dsp:spPr>
        <a:xfrm>
          <a:off x="0" y="3052692"/>
          <a:ext cx="7429680" cy="302400"/>
        </a:xfrm>
        <a:prstGeom prst="rect">
          <a:avLst/>
        </a:prstGeom>
        <a:solidFill>
          <a:schemeClr val="lt1">
            <a:alpha val="90000"/>
            <a:hueOff val="0"/>
            <a:satOff val="0"/>
            <a:lumOff val="0"/>
            <a:alphaOff val="0"/>
          </a:schemeClr>
        </a:solidFill>
        <a:ln w="12700" cap="flat" cmpd="sng" algn="ctr">
          <a:solidFill>
            <a:schemeClr val="accent5">
              <a:hueOff val="-1706213"/>
              <a:satOff val="-34437"/>
              <a:lumOff val="-2613"/>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2199C7-F1C4-4C04-88F0-FCEC7485B21C}">
      <dsp:nvSpPr>
        <dsp:cNvPr id="0" name=""/>
        <dsp:cNvSpPr/>
      </dsp:nvSpPr>
      <dsp:spPr>
        <a:xfrm>
          <a:off x="371484" y="2875572"/>
          <a:ext cx="5200776" cy="354240"/>
        </a:xfrm>
        <a:prstGeom prst="roundRect">
          <a:avLst/>
        </a:prstGeom>
        <a:solidFill>
          <a:schemeClr val="accent5">
            <a:hueOff val="-1706213"/>
            <a:satOff val="-34437"/>
            <a:lumOff val="-261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577" tIns="0" rIns="196577" bIns="0" numCol="1" spcCol="1270" anchor="ctr" anchorCtr="0">
          <a:noAutofit/>
        </a:bodyPr>
        <a:lstStyle/>
        <a:p>
          <a:pPr lvl="0" algn="ctr" defTabSz="1066800">
            <a:lnSpc>
              <a:spcPct val="90000"/>
            </a:lnSpc>
            <a:spcBef>
              <a:spcPct val="0"/>
            </a:spcBef>
            <a:spcAft>
              <a:spcPct val="35000"/>
            </a:spcAft>
          </a:pPr>
          <a:r>
            <a:rPr lang="en-IN" sz="2400" b="0" i="0" kern="1200" dirty="0" err="1" smtClean="0"/>
            <a:t>LoRa</a:t>
          </a:r>
          <a:endParaRPr lang="en-IN" sz="2400" b="0" i="0" kern="1200" dirty="0"/>
        </a:p>
      </dsp:txBody>
      <dsp:txXfrm>
        <a:off x="388777" y="2892865"/>
        <a:ext cx="5166190" cy="319654"/>
      </dsp:txXfrm>
    </dsp:sp>
    <dsp:sp modelId="{F6BCE965-1B82-42B7-893A-C1ADA655DD59}">
      <dsp:nvSpPr>
        <dsp:cNvPr id="0" name=""/>
        <dsp:cNvSpPr/>
      </dsp:nvSpPr>
      <dsp:spPr>
        <a:xfrm>
          <a:off x="0" y="3597012"/>
          <a:ext cx="7429680" cy="302400"/>
        </a:xfrm>
        <a:prstGeom prst="rect">
          <a:avLst/>
        </a:prstGeom>
        <a:solidFill>
          <a:schemeClr val="lt1">
            <a:alpha val="90000"/>
            <a:hueOff val="0"/>
            <a:satOff val="0"/>
            <a:lumOff val="0"/>
            <a:alphaOff val="0"/>
          </a:schemeClr>
        </a:solidFill>
        <a:ln w="12700" cap="flat" cmpd="sng" algn="ctr">
          <a:solidFill>
            <a:schemeClr val="accent5">
              <a:hueOff val="-2047456"/>
              <a:satOff val="-41324"/>
              <a:lumOff val="-31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49B4AD-E30D-4446-AD6E-5A47D6D20320}">
      <dsp:nvSpPr>
        <dsp:cNvPr id="0" name=""/>
        <dsp:cNvSpPr/>
      </dsp:nvSpPr>
      <dsp:spPr>
        <a:xfrm>
          <a:off x="371484" y="3419892"/>
          <a:ext cx="5200776" cy="354240"/>
        </a:xfrm>
        <a:prstGeom prst="roundRect">
          <a:avLst/>
        </a:prstGeom>
        <a:solidFill>
          <a:schemeClr val="accent5">
            <a:hueOff val="-2047456"/>
            <a:satOff val="-41324"/>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577" tIns="0" rIns="196577" bIns="0" numCol="1" spcCol="1270" anchor="ctr" anchorCtr="0">
          <a:noAutofit/>
        </a:bodyPr>
        <a:lstStyle/>
        <a:p>
          <a:pPr lvl="0" algn="ctr" defTabSz="1066800">
            <a:lnSpc>
              <a:spcPct val="90000"/>
            </a:lnSpc>
            <a:spcBef>
              <a:spcPct val="0"/>
            </a:spcBef>
            <a:spcAft>
              <a:spcPct val="35000"/>
            </a:spcAft>
          </a:pPr>
          <a:r>
            <a:rPr lang="en-US" sz="2400" b="0" i="0" kern="1200" dirty="0" smtClean="0"/>
            <a:t>Cellular networks (4G or 5G )</a:t>
          </a:r>
          <a:endParaRPr lang="en-US" sz="2400" b="0" i="0" kern="1200" dirty="0"/>
        </a:p>
      </dsp:txBody>
      <dsp:txXfrm>
        <a:off x="388777" y="3437185"/>
        <a:ext cx="5166190" cy="3196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4C48D-C4E5-49C2-822A-F605F463AB0F}">
      <dsp:nvSpPr>
        <dsp:cNvPr id="0" name=""/>
        <dsp:cNvSpPr/>
      </dsp:nvSpPr>
      <dsp:spPr>
        <a:xfrm>
          <a:off x="0" y="299772"/>
          <a:ext cx="9457898"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CD2FA4-5AB2-472C-9E2C-5AE7E53F3201}">
      <dsp:nvSpPr>
        <dsp:cNvPr id="0" name=""/>
        <dsp:cNvSpPr/>
      </dsp:nvSpPr>
      <dsp:spPr>
        <a:xfrm>
          <a:off x="472894" y="34092"/>
          <a:ext cx="6620528"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0240" tIns="0" rIns="250240" bIns="0" numCol="1" spcCol="1270" anchor="ctr" anchorCtr="0">
          <a:noAutofit/>
        </a:bodyPr>
        <a:lstStyle/>
        <a:p>
          <a:pPr lvl="0" algn="l" defTabSz="889000">
            <a:lnSpc>
              <a:spcPct val="90000"/>
            </a:lnSpc>
            <a:spcBef>
              <a:spcPct val="0"/>
            </a:spcBef>
            <a:spcAft>
              <a:spcPct val="35000"/>
            </a:spcAft>
          </a:pPr>
          <a:r>
            <a:rPr lang="en-US" sz="2000" b="0" i="0" kern="1200" dirty="0" smtClean="0"/>
            <a:t>Advanced Message Queuing Protocol (AMQP)</a:t>
          </a:r>
          <a:endParaRPr lang="en-US" sz="2000" kern="1200" dirty="0"/>
        </a:p>
      </dsp:txBody>
      <dsp:txXfrm>
        <a:off x="498833" y="60031"/>
        <a:ext cx="6568650" cy="479482"/>
      </dsp:txXfrm>
    </dsp:sp>
    <dsp:sp modelId="{FFFAB0FE-9297-40D4-ACF2-EDD64FAD8F5D}">
      <dsp:nvSpPr>
        <dsp:cNvPr id="0" name=""/>
        <dsp:cNvSpPr/>
      </dsp:nvSpPr>
      <dsp:spPr>
        <a:xfrm>
          <a:off x="0" y="1116252"/>
          <a:ext cx="9457898" cy="453600"/>
        </a:xfrm>
        <a:prstGeom prst="rect">
          <a:avLst/>
        </a:prstGeom>
        <a:solidFill>
          <a:schemeClr val="lt1">
            <a:alpha val="90000"/>
            <a:hueOff val="0"/>
            <a:satOff val="0"/>
            <a:lumOff val="0"/>
            <a:alphaOff val="0"/>
          </a:schemeClr>
        </a:solidFill>
        <a:ln w="12700" cap="flat" cmpd="sng" algn="ctr">
          <a:solidFill>
            <a:schemeClr val="accent5">
              <a:hueOff val="-511864"/>
              <a:satOff val="-10331"/>
              <a:lumOff val="-78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8E0AC9-D33E-4493-B58D-E604D6C92C94}">
      <dsp:nvSpPr>
        <dsp:cNvPr id="0" name=""/>
        <dsp:cNvSpPr/>
      </dsp:nvSpPr>
      <dsp:spPr>
        <a:xfrm>
          <a:off x="472894" y="850572"/>
          <a:ext cx="6620528" cy="531360"/>
        </a:xfrm>
        <a:prstGeom prst="roundRect">
          <a:avLst/>
        </a:prstGeom>
        <a:solidFill>
          <a:schemeClr val="accent5">
            <a:hueOff val="-511864"/>
            <a:satOff val="-10331"/>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0240" tIns="0" rIns="250240" bIns="0" numCol="1" spcCol="1270" anchor="ctr" anchorCtr="0">
          <a:noAutofit/>
        </a:bodyPr>
        <a:lstStyle/>
        <a:p>
          <a:pPr lvl="0" algn="l" defTabSz="889000">
            <a:lnSpc>
              <a:spcPct val="90000"/>
            </a:lnSpc>
            <a:spcBef>
              <a:spcPct val="0"/>
            </a:spcBef>
            <a:spcAft>
              <a:spcPct val="35000"/>
            </a:spcAft>
          </a:pPr>
          <a:r>
            <a:rPr lang="en-IN" sz="2000" b="0" i="0" kern="1200" dirty="0" smtClean="0"/>
            <a:t>Message Queuing Telemetry Transport (MQTT)</a:t>
          </a:r>
          <a:endParaRPr lang="en-IN" sz="2000" b="0" i="0" kern="1200" dirty="0"/>
        </a:p>
      </dsp:txBody>
      <dsp:txXfrm>
        <a:off x="498833" y="876511"/>
        <a:ext cx="6568650" cy="479482"/>
      </dsp:txXfrm>
    </dsp:sp>
    <dsp:sp modelId="{1C949311-773C-4154-89DE-CAF28788C0EC}">
      <dsp:nvSpPr>
        <dsp:cNvPr id="0" name=""/>
        <dsp:cNvSpPr/>
      </dsp:nvSpPr>
      <dsp:spPr>
        <a:xfrm>
          <a:off x="0" y="1932732"/>
          <a:ext cx="9457898" cy="453600"/>
        </a:xfrm>
        <a:prstGeom prst="rect">
          <a:avLst/>
        </a:prstGeom>
        <a:solidFill>
          <a:schemeClr val="lt1">
            <a:alpha val="90000"/>
            <a:hueOff val="0"/>
            <a:satOff val="0"/>
            <a:lumOff val="0"/>
            <a:alphaOff val="0"/>
          </a:schemeClr>
        </a:solidFill>
        <a:ln w="12700" cap="flat" cmpd="sng" algn="ctr">
          <a:solidFill>
            <a:schemeClr val="accent5">
              <a:hueOff val="-1023728"/>
              <a:satOff val="-20662"/>
              <a:lumOff val="-15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1AFE1-47B4-4617-B588-9CB0FBE4DE1A}">
      <dsp:nvSpPr>
        <dsp:cNvPr id="0" name=""/>
        <dsp:cNvSpPr/>
      </dsp:nvSpPr>
      <dsp:spPr>
        <a:xfrm>
          <a:off x="472894" y="1667052"/>
          <a:ext cx="6620528" cy="531360"/>
        </a:xfrm>
        <a:prstGeom prst="roundRect">
          <a:avLst/>
        </a:prstGeom>
        <a:solidFill>
          <a:schemeClr val="accent5">
            <a:hueOff val="-1023728"/>
            <a:satOff val="-20662"/>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0240" tIns="0" rIns="250240" bIns="0" numCol="1" spcCol="1270" anchor="ctr" anchorCtr="0">
          <a:noAutofit/>
        </a:bodyPr>
        <a:lstStyle/>
        <a:p>
          <a:pPr lvl="0" algn="l" defTabSz="889000">
            <a:lnSpc>
              <a:spcPct val="90000"/>
            </a:lnSpc>
            <a:spcBef>
              <a:spcPct val="0"/>
            </a:spcBef>
            <a:spcAft>
              <a:spcPct val="35000"/>
            </a:spcAft>
          </a:pPr>
          <a:r>
            <a:rPr lang="en-IN" sz="2000" b="0" i="0" kern="1200" dirty="0" smtClean="0"/>
            <a:t>Constrained Application Protocol (</a:t>
          </a:r>
          <a:r>
            <a:rPr lang="en-IN" sz="2000" b="0" i="0" kern="1200" dirty="0" err="1" smtClean="0"/>
            <a:t>CoAP</a:t>
          </a:r>
          <a:r>
            <a:rPr lang="en-IN" sz="2000" b="0" i="0" kern="1200" dirty="0" smtClean="0"/>
            <a:t>)</a:t>
          </a:r>
          <a:endParaRPr lang="en-IN" sz="2000" b="0" i="0" kern="1200" dirty="0"/>
        </a:p>
      </dsp:txBody>
      <dsp:txXfrm>
        <a:off x="498833" y="1692991"/>
        <a:ext cx="6568650" cy="479482"/>
      </dsp:txXfrm>
    </dsp:sp>
    <dsp:sp modelId="{35DD0321-77E3-4D15-8E73-70FA15966D30}">
      <dsp:nvSpPr>
        <dsp:cNvPr id="0" name=""/>
        <dsp:cNvSpPr/>
      </dsp:nvSpPr>
      <dsp:spPr>
        <a:xfrm>
          <a:off x="0" y="2749212"/>
          <a:ext cx="9457898" cy="453600"/>
        </a:xfrm>
        <a:prstGeom prst="rect">
          <a:avLst/>
        </a:prstGeom>
        <a:solidFill>
          <a:schemeClr val="lt1">
            <a:alpha val="90000"/>
            <a:hueOff val="0"/>
            <a:satOff val="0"/>
            <a:lumOff val="0"/>
            <a:alphaOff val="0"/>
          </a:schemeClr>
        </a:solidFill>
        <a:ln w="12700" cap="flat" cmpd="sng" algn="ctr">
          <a:solidFill>
            <a:schemeClr val="accent5">
              <a:hueOff val="-1535592"/>
              <a:satOff val="-30993"/>
              <a:lumOff val="-23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23388D-48B5-4AFF-8E0C-B12F0015C934}">
      <dsp:nvSpPr>
        <dsp:cNvPr id="0" name=""/>
        <dsp:cNvSpPr/>
      </dsp:nvSpPr>
      <dsp:spPr>
        <a:xfrm>
          <a:off x="472894" y="2483532"/>
          <a:ext cx="6620528" cy="531360"/>
        </a:xfrm>
        <a:prstGeom prst="roundRect">
          <a:avLst/>
        </a:prstGeom>
        <a:solidFill>
          <a:schemeClr val="accent5">
            <a:hueOff val="-1535592"/>
            <a:satOff val="-30993"/>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0240" tIns="0" rIns="250240" bIns="0" numCol="1" spcCol="1270" anchor="ctr" anchorCtr="0">
          <a:noAutofit/>
        </a:bodyPr>
        <a:lstStyle/>
        <a:p>
          <a:pPr lvl="0" algn="l" defTabSz="889000">
            <a:lnSpc>
              <a:spcPct val="90000"/>
            </a:lnSpc>
            <a:spcBef>
              <a:spcPct val="0"/>
            </a:spcBef>
            <a:spcAft>
              <a:spcPct val="35000"/>
            </a:spcAft>
          </a:pPr>
          <a:r>
            <a:rPr lang="en-US" sz="2000" b="0" i="0" kern="1200" dirty="0" smtClean="0"/>
            <a:t>Simple Object Access Protocol (SOAP)</a:t>
          </a:r>
          <a:endParaRPr lang="en-US" sz="2000" b="0" i="0" kern="1200" dirty="0"/>
        </a:p>
      </dsp:txBody>
      <dsp:txXfrm>
        <a:off x="498833" y="2509471"/>
        <a:ext cx="6568650" cy="479482"/>
      </dsp:txXfrm>
    </dsp:sp>
    <dsp:sp modelId="{91F54F78-1225-465D-8CD1-33C9DA801A66}">
      <dsp:nvSpPr>
        <dsp:cNvPr id="0" name=""/>
        <dsp:cNvSpPr/>
      </dsp:nvSpPr>
      <dsp:spPr>
        <a:xfrm>
          <a:off x="0" y="3565692"/>
          <a:ext cx="9457898" cy="453600"/>
        </a:xfrm>
        <a:prstGeom prst="rect">
          <a:avLst/>
        </a:prstGeom>
        <a:solidFill>
          <a:schemeClr val="lt1">
            <a:alpha val="90000"/>
            <a:hueOff val="0"/>
            <a:satOff val="0"/>
            <a:lumOff val="0"/>
            <a:alphaOff val="0"/>
          </a:schemeClr>
        </a:solidFill>
        <a:ln w="12700" cap="flat" cmpd="sng" algn="ctr">
          <a:solidFill>
            <a:schemeClr val="accent5">
              <a:hueOff val="-2047456"/>
              <a:satOff val="-41324"/>
              <a:lumOff val="-31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42951E-6A44-457F-83BC-5D50FB453463}">
      <dsp:nvSpPr>
        <dsp:cNvPr id="0" name=""/>
        <dsp:cNvSpPr/>
      </dsp:nvSpPr>
      <dsp:spPr>
        <a:xfrm>
          <a:off x="472894" y="3300012"/>
          <a:ext cx="6620528" cy="531360"/>
        </a:xfrm>
        <a:prstGeom prst="roundRect">
          <a:avLst/>
        </a:prstGeom>
        <a:solidFill>
          <a:schemeClr val="accent5">
            <a:hueOff val="-2047456"/>
            <a:satOff val="-41324"/>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0240" tIns="0" rIns="250240" bIns="0" numCol="1" spcCol="1270" anchor="ctr" anchorCtr="0">
          <a:noAutofit/>
        </a:bodyPr>
        <a:lstStyle/>
        <a:p>
          <a:pPr lvl="0" algn="l" defTabSz="889000">
            <a:lnSpc>
              <a:spcPct val="90000"/>
            </a:lnSpc>
            <a:spcBef>
              <a:spcPct val="0"/>
            </a:spcBef>
            <a:spcAft>
              <a:spcPct val="35000"/>
            </a:spcAft>
          </a:pPr>
          <a:r>
            <a:rPr lang="en-IN" sz="2000" b="0" i="0" kern="1200" dirty="0" smtClean="0"/>
            <a:t>Hypertext Transfer Protocol (HTTP)</a:t>
          </a:r>
          <a:endParaRPr lang="en-IN" sz="2000" b="0" i="0" kern="1200" dirty="0"/>
        </a:p>
      </dsp:txBody>
      <dsp:txXfrm>
        <a:off x="498833" y="3325951"/>
        <a:ext cx="6568650"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3CD65-4B63-4F26-AEF9-263670C27B38}">
      <dsp:nvSpPr>
        <dsp:cNvPr id="0" name=""/>
        <dsp:cNvSpPr/>
      </dsp:nvSpPr>
      <dsp:spPr>
        <a:xfrm>
          <a:off x="1652332" y="2196192"/>
          <a:ext cx="547466" cy="1564787"/>
        </a:xfrm>
        <a:custGeom>
          <a:avLst/>
          <a:gdLst/>
          <a:ahLst/>
          <a:cxnLst/>
          <a:rect l="0" t="0" r="0" b="0"/>
          <a:pathLst>
            <a:path>
              <a:moveTo>
                <a:pt x="0" y="0"/>
              </a:moveTo>
              <a:lnTo>
                <a:pt x="273733" y="0"/>
              </a:lnTo>
              <a:lnTo>
                <a:pt x="273733" y="1564787"/>
              </a:lnTo>
              <a:lnTo>
                <a:pt x="547466" y="1564787"/>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en-IN" sz="2800" kern="1200"/>
        </a:p>
      </dsp:txBody>
      <dsp:txXfrm>
        <a:off x="1884621" y="2937141"/>
        <a:ext cx="82889" cy="82889"/>
      </dsp:txXfrm>
    </dsp:sp>
    <dsp:sp modelId="{98728895-022B-4D63-8BDA-A497D698991D}">
      <dsp:nvSpPr>
        <dsp:cNvPr id="0" name=""/>
        <dsp:cNvSpPr/>
      </dsp:nvSpPr>
      <dsp:spPr>
        <a:xfrm>
          <a:off x="1652332" y="2196192"/>
          <a:ext cx="547466" cy="521595"/>
        </a:xfrm>
        <a:custGeom>
          <a:avLst/>
          <a:gdLst/>
          <a:ahLst/>
          <a:cxnLst/>
          <a:rect l="0" t="0" r="0" b="0"/>
          <a:pathLst>
            <a:path>
              <a:moveTo>
                <a:pt x="0" y="0"/>
              </a:moveTo>
              <a:lnTo>
                <a:pt x="273733" y="0"/>
              </a:lnTo>
              <a:lnTo>
                <a:pt x="273733" y="521595"/>
              </a:lnTo>
              <a:lnTo>
                <a:pt x="547466" y="521595"/>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en-IN" sz="2800" kern="1200"/>
        </a:p>
      </dsp:txBody>
      <dsp:txXfrm>
        <a:off x="1907162" y="2438086"/>
        <a:ext cx="37808" cy="37808"/>
      </dsp:txXfrm>
    </dsp:sp>
    <dsp:sp modelId="{DD3A9EAC-A798-423B-AE9E-75FB23A0C9B1}">
      <dsp:nvSpPr>
        <dsp:cNvPr id="0" name=""/>
        <dsp:cNvSpPr/>
      </dsp:nvSpPr>
      <dsp:spPr>
        <a:xfrm>
          <a:off x="1652332" y="1674596"/>
          <a:ext cx="547466" cy="521595"/>
        </a:xfrm>
        <a:custGeom>
          <a:avLst/>
          <a:gdLst/>
          <a:ahLst/>
          <a:cxnLst/>
          <a:rect l="0" t="0" r="0" b="0"/>
          <a:pathLst>
            <a:path>
              <a:moveTo>
                <a:pt x="0" y="521595"/>
              </a:moveTo>
              <a:lnTo>
                <a:pt x="273733" y="521595"/>
              </a:lnTo>
              <a:lnTo>
                <a:pt x="273733" y="0"/>
              </a:lnTo>
              <a:lnTo>
                <a:pt x="547466"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en-IN" sz="2800" kern="1200"/>
        </a:p>
      </dsp:txBody>
      <dsp:txXfrm>
        <a:off x="1907162" y="1916490"/>
        <a:ext cx="37808" cy="37808"/>
      </dsp:txXfrm>
    </dsp:sp>
    <dsp:sp modelId="{13B6565B-9E54-40D6-A7C3-68F4D3605269}">
      <dsp:nvSpPr>
        <dsp:cNvPr id="0" name=""/>
        <dsp:cNvSpPr/>
      </dsp:nvSpPr>
      <dsp:spPr>
        <a:xfrm>
          <a:off x="1652332" y="631405"/>
          <a:ext cx="547466" cy="1564787"/>
        </a:xfrm>
        <a:custGeom>
          <a:avLst/>
          <a:gdLst/>
          <a:ahLst/>
          <a:cxnLst/>
          <a:rect l="0" t="0" r="0" b="0"/>
          <a:pathLst>
            <a:path>
              <a:moveTo>
                <a:pt x="0" y="1564787"/>
              </a:moveTo>
              <a:lnTo>
                <a:pt x="273733" y="1564787"/>
              </a:lnTo>
              <a:lnTo>
                <a:pt x="273733" y="0"/>
              </a:lnTo>
              <a:lnTo>
                <a:pt x="547466" y="0"/>
              </a:lnTo>
            </a:path>
          </a:pathLst>
        </a:custGeom>
        <a:noFill/>
        <a:ln w="12700" cap="flat" cmpd="sng" algn="ctr">
          <a:solidFill>
            <a:schemeClr val="accent6">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1244600">
            <a:lnSpc>
              <a:spcPct val="90000"/>
            </a:lnSpc>
            <a:spcBef>
              <a:spcPct val="0"/>
            </a:spcBef>
            <a:spcAft>
              <a:spcPct val="35000"/>
            </a:spcAft>
          </a:pPr>
          <a:endParaRPr lang="en-IN" sz="2800" kern="1200"/>
        </a:p>
      </dsp:txBody>
      <dsp:txXfrm>
        <a:off x="1884621" y="1372354"/>
        <a:ext cx="82889" cy="82889"/>
      </dsp:txXfrm>
    </dsp:sp>
    <dsp:sp modelId="{116004AC-70FB-4B38-B0B8-A32EE53AC0C8}">
      <dsp:nvSpPr>
        <dsp:cNvPr id="0" name=""/>
        <dsp:cNvSpPr/>
      </dsp:nvSpPr>
      <dsp:spPr>
        <a:xfrm rot="16200000">
          <a:off x="-961136" y="1778915"/>
          <a:ext cx="4392385" cy="834553"/>
        </a:xfrm>
        <a:prstGeom prst="rect">
          <a:avLst/>
        </a:prstGeom>
        <a:solidFill>
          <a:schemeClr val="accent6">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GB" sz="2800" kern="1200" dirty="0"/>
            <a:t>Technologies</a:t>
          </a:r>
          <a:endParaRPr lang="en-IN" sz="2800" kern="1200" dirty="0"/>
        </a:p>
      </dsp:txBody>
      <dsp:txXfrm>
        <a:off x="-961136" y="1778915"/>
        <a:ext cx="4392385" cy="834553"/>
      </dsp:txXfrm>
    </dsp:sp>
    <dsp:sp modelId="{6F3076D4-4B52-4A22-B9EA-4DE922E4B232}">
      <dsp:nvSpPr>
        <dsp:cNvPr id="0" name=""/>
        <dsp:cNvSpPr/>
      </dsp:nvSpPr>
      <dsp:spPr>
        <a:xfrm>
          <a:off x="2199799" y="214128"/>
          <a:ext cx="2737334" cy="834553"/>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GB" sz="2400" kern="1200" dirty="0"/>
            <a:t>Acquiring  or Sensing </a:t>
          </a:r>
          <a:r>
            <a:rPr lang="en-GB" sz="2400" kern="1200" dirty="0" smtClean="0"/>
            <a:t>Data</a:t>
          </a:r>
          <a:endParaRPr lang="en-IN" sz="2400" kern="1200" dirty="0"/>
        </a:p>
      </dsp:txBody>
      <dsp:txXfrm>
        <a:off x="2199799" y="214128"/>
        <a:ext cx="2737334" cy="834553"/>
      </dsp:txXfrm>
    </dsp:sp>
    <dsp:sp modelId="{B04BD475-D5E3-445B-9E18-466DB0C0ABCC}">
      <dsp:nvSpPr>
        <dsp:cNvPr id="0" name=""/>
        <dsp:cNvSpPr/>
      </dsp:nvSpPr>
      <dsp:spPr>
        <a:xfrm>
          <a:off x="2199799" y="1257320"/>
          <a:ext cx="2737334" cy="834553"/>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GB" sz="2400" kern="1200" dirty="0" smtClean="0"/>
            <a:t>Analysing </a:t>
          </a:r>
          <a:r>
            <a:rPr lang="en-GB" sz="2400" kern="1200" dirty="0"/>
            <a:t>or Processing </a:t>
          </a:r>
          <a:r>
            <a:rPr lang="en-GB" sz="2400" kern="1200" dirty="0" smtClean="0"/>
            <a:t>Data</a:t>
          </a:r>
          <a:endParaRPr lang="en-GB" sz="2400" kern="1200" dirty="0"/>
        </a:p>
      </dsp:txBody>
      <dsp:txXfrm>
        <a:off x="2199799" y="1257320"/>
        <a:ext cx="2737334" cy="834553"/>
      </dsp:txXfrm>
    </dsp:sp>
    <dsp:sp modelId="{B57C76B0-DCE0-48C5-AFB3-46C0B45148C8}">
      <dsp:nvSpPr>
        <dsp:cNvPr id="0" name=""/>
        <dsp:cNvSpPr/>
      </dsp:nvSpPr>
      <dsp:spPr>
        <a:xfrm>
          <a:off x="2199799" y="2300511"/>
          <a:ext cx="2737334" cy="834553"/>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GB" sz="2400" kern="1200" dirty="0"/>
            <a:t>Taking Control </a:t>
          </a:r>
          <a:r>
            <a:rPr lang="en-GB" sz="2400" kern="1200" dirty="0" smtClean="0"/>
            <a:t>Action</a:t>
          </a:r>
          <a:endParaRPr lang="en-GB" sz="2400" kern="1200" dirty="0"/>
        </a:p>
      </dsp:txBody>
      <dsp:txXfrm>
        <a:off x="2199799" y="2300511"/>
        <a:ext cx="2737334" cy="834553"/>
      </dsp:txXfrm>
    </dsp:sp>
    <dsp:sp modelId="{7F3FF8F4-BFBF-4677-9ADB-6628170AFDFF}">
      <dsp:nvSpPr>
        <dsp:cNvPr id="0" name=""/>
        <dsp:cNvSpPr/>
      </dsp:nvSpPr>
      <dsp:spPr>
        <a:xfrm>
          <a:off x="2199799" y="3343703"/>
          <a:ext cx="2737334" cy="834553"/>
        </a:xfrm>
        <a:prstGeom prst="rect">
          <a:avLst/>
        </a:prstGeom>
        <a:solidFill>
          <a:schemeClr val="accent6">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GB" sz="2400" kern="1200" dirty="0"/>
            <a:t>Enhancing Security or </a:t>
          </a:r>
          <a:r>
            <a:rPr lang="en-GB" sz="2400" kern="1200" dirty="0" smtClean="0"/>
            <a:t>Privacy</a:t>
          </a:r>
          <a:endParaRPr lang="en-GB" sz="2400" kern="1200" dirty="0"/>
        </a:p>
      </dsp:txBody>
      <dsp:txXfrm>
        <a:off x="2199799" y="3343703"/>
        <a:ext cx="2737334" cy="83455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79BDEF-6165-4E72-B1A6-6E8034CEC2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444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noRot="1" noChangeAspect="1"/>
          </p:cNvSpPr>
          <p:nvPr>
            <p:ph type="sldImg"/>
          </p:nvPr>
        </p:nvSpPr>
        <p:spPr>
          <a:xfrm>
            <a:off x="685800" y="1143000"/>
            <a:ext cx="5484813" cy="3084513"/>
          </a:xfrm>
          <a:prstGeom prst="rect">
            <a:avLst/>
          </a:prstGeom>
        </p:spPr>
      </p:sp>
      <p:sp>
        <p:nvSpPr>
          <p:cNvPr id="499"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500"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934263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noRot="1" noChangeAspect="1"/>
          </p:cNvSpPr>
          <p:nvPr>
            <p:ph type="sldImg"/>
          </p:nvPr>
        </p:nvSpPr>
        <p:spPr>
          <a:xfrm>
            <a:off x="685800" y="1143000"/>
            <a:ext cx="5484813" cy="3084513"/>
          </a:xfrm>
          <a:prstGeom prst="rect">
            <a:avLst/>
          </a:prstGeom>
        </p:spPr>
      </p:sp>
      <p:sp>
        <p:nvSpPr>
          <p:cNvPr id="499"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500"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325977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noRot="1" noChangeAspect="1"/>
          </p:cNvSpPr>
          <p:nvPr>
            <p:ph type="sldImg"/>
          </p:nvPr>
        </p:nvSpPr>
        <p:spPr>
          <a:xfrm>
            <a:off x="685800" y="1143000"/>
            <a:ext cx="5484813" cy="3084513"/>
          </a:xfrm>
          <a:prstGeom prst="rect">
            <a:avLst/>
          </a:prstGeom>
        </p:spPr>
      </p:sp>
      <p:sp>
        <p:nvSpPr>
          <p:cNvPr id="499"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500"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696590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noRot="1" noChangeAspect="1"/>
          </p:cNvSpPr>
          <p:nvPr>
            <p:ph type="sldImg"/>
          </p:nvPr>
        </p:nvSpPr>
        <p:spPr>
          <a:xfrm>
            <a:off x="685800" y="1143000"/>
            <a:ext cx="5486400" cy="3086100"/>
          </a:xfrm>
          <a:prstGeom prst="rect">
            <a:avLst/>
          </a:prstGeom>
        </p:spPr>
      </p:sp>
      <p:sp>
        <p:nvSpPr>
          <p:cNvPr id="423"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24" name="TextShape 3"/>
          <p:cNvSpPr txBox="1"/>
          <p:nvPr/>
        </p:nvSpPr>
        <p:spPr>
          <a:xfrm>
            <a:off x="3884760" y="8685360"/>
            <a:ext cx="2971440" cy="458280"/>
          </a:xfrm>
          <a:prstGeom prst="rect">
            <a:avLst/>
          </a:prstGeom>
          <a:noFill/>
          <a:ln>
            <a:noFill/>
          </a:ln>
        </p:spPr>
        <p:txBody>
          <a:bodyPr anchor="b"/>
          <a:lstStyle/>
          <a:p>
            <a:pPr algn="r">
              <a:lnSpc>
                <a:spcPct val="100000"/>
              </a:lnSpc>
            </a:pPr>
            <a:fld id="{A9C4E962-18A9-42BC-A661-55E2F46312D3}" type="slidenum">
              <a:rPr lang="en-IN" sz="1200" b="0" strike="noStrike" spc="-1">
                <a:solidFill>
                  <a:srgbClr val="000000"/>
                </a:solidFill>
                <a:latin typeface="+mn-lt"/>
                <a:ea typeface="+mn-ea"/>
              </a:rPr>
              <a:t>67</a:t>
            </a:fld>
            <a:endParaRPr lang="en-IN" sz="1200" b="0" strike="noStrike" spc="-1">
              <a:latin typeface="Times New Roman"/>
            </a:endParaRPr>
          </a:p>
        </p:txBody>
      </p:sp>
    </p:spTree>
    <p:extLst>
      <p:ext uri="{BB962C8B-B14F-4D97-AF65-F5344CB8AC3E}">
        <p14:creationId xmlns:p14="http://schemas.microsoft.com/office/powerpoint/2010/main" val="778585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noRot="1" noChangeAspect="1"/>
          </p:cNvSpPr>
          <p:nvPr>
            <p:ph type="sldImg"/>
          </p:nvPr>
        </p:nvSpPr>
        <p:spPr>
          <a:xfrm>
            <a:off x="685800" y="1143000"/>
            <a:ext cx="5486400" cy="3086100"/>
          </a:xfrm>
          <a:prstGeom prst="rect">
            <a:avLst/>
          </a:prstGeom>
        </p:spPr>
      </p:sp>
      <p:sp>
        <p:nvSpPr>
          <p:cNvPr id="426"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27" name="TextShape 3"/>
          <p:cNvSpPr txBox="1"/>
          <p:nvPr/>
        </p:nvSpPr>
        <p:spPr>
          <a:xfrm>
            <a:off x="3884760" y="8685360"/>
            <a:ext cx="2971440" cy="458280"/>
          </a:xfrm>
          <a:prstGeom prst="rect">
            <a:avLst/>
          </a:prstGeom>
          <a:noFill/>
          <a:ln>
            <a:noFill/>
          </a:ln>
        </p:spPr>
        <p:txBody>
          <a:bodyPr anchor="b"/>
          <a:lstStyle/>
          <a:p>
            <a:pPr algn="r">
              <a:lnSpc>
                <a:spcPct val="100000"/>
              </a:lnSpc>
            </a:pPr>
            <a:fld id="{4F36AE82-1AEE-4806-A625-CBB6B500DC17}" type="slidenum">
              <a:rPr lang="en-IN" sz="1200" b="0" strike="noStrike" spc="-1">
                <a:solidFill>
                  <a:srgbClr val="000000"/>
                </a:solidFill>
                <a:latin typeface="+mn-lt"/>
                <a:ea typeface="+mn-ea"/>
              </a:rPr>
              <a:t>68</a:t>
            </a:fld>
            <a:endParaRPr lang="en-IN" sz="1200" b="0" strike="noStrike" spc="-1">
              <a:latin typeface="Times New Roman"/>
            </a:endParaRPr>
          </a:p>
        </p:txBody>
      </p:sp>
    </p:spTree>
    <p:extLst>
      <p:ext uri="{BB962C8B-B14F-4D97-AF65-F5344CB8AC3E}">
        <p14:creationId xmlns:p14="http://schemas.microsoft.com/office/powerpoint/2010/main" val="3708430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laceHolder 1"/>
          <p:cNvSpPr>
            <a:spLocks noGrp="1" noRot="1" noChangeAspect="1"/>
          </p:cNvSpPr>
          <p:nvPr>
            <p:ph type="sldImg"/>
          </p:nvPr>
        </p:nvSpPr>
        <p:spPr>
          <a:xfrm>
            <a:off x="685800" y="1143000"/>
            <a:ext cx="5484813" cy="3084513"/>
          </a:xfrm>
          <a:prstGeom prst="rect">
            <a:avLst/>
          </a:prstGeom>
        </p:spPr>
      </p:sp>
      <p:sp>
        <p:nvSpPr>
          <p:cNvPr id="505"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506"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2064063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86</a:t>
            </a:fld>
            <a:endParaRPr lang="en-IN" sz="1400" b="0" strike="noStrike" spc="-1">
              <a:latin typeface="Times New Roman"/>
            </a:endParaRPr>
          </a:p>
        </p:txBody>
      </p:sp>
    </p:spTree>
    <p:extLst>
      <p:ext uri="{BB962C8B-B14F-4D97-AF65-F5344CB8AC3E}">
        <p14:creationId xmlns:p14="http://schemas.microsoft.com/office/powerpoint/2010/main" val="413944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3</a:t>
            </a:fld>
            <a:endParaRPr lang="en-IN" sz="1400" b="0" strike="noStrike" spc="-1">
              <a:latin typeface="Times New Roman"/>
            </a:endParaRPr>
          </a:p>
        </p:txBody>
      </p:sp>
    </p:spTree>
    <p:extLst>
      <p:ext uri="{BB962C8B-B14F-4D97-AF65-F5344CB8AC3E}">
        <p14:creationId xmlns:p14="http://schemas.microsoft.com/office/powerpoint/2010/main" val="3276662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noRot="1" noChangeAspect="1"/>
          </p:cNvSpPr>
          <p:nvPr>
            <p:ph type="sldImg"/>
          </p:nvPr>
        </p:nvSpPr>
        <p:spPr>
          <a:xfrm>
            <a:off x="685800" y="1143000"/>
            <a:ext cx="5484813" cy="3084513"/>
          </a:xfrm>
          <a:prstGeom prst="rect">
            <a:avLst/>
          </a:prstGeom>
        </p:spPr>
      </p:sp>
      <p:sp>
        <p:nvSpPr>
          <p:cNvPr id="490"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dirty="0">
              <a:latin typeface="Arial"/>
            </a:endParaRPr>
          </a:p>
        </p:txBody>
      </p:sp>
      <p:sp>
        <p:nvSpPr>
          <p:cNvPr id="491"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05453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noRot="1" noChangeAspect="1"/>
          </p:cNvSpPr>
          <p:nvPr>
            <p:ph type="sldImg"/>
          </p:nvPr>
        </p:nvSpPr>
        <p:spPr>
          <a:xfrm>
            <a:off x="685800" y="1143000"/>
            <a:ext cx="5484813" cy="3084513"/>
          </a:xfrm>
          <a:prstGeom prst="rect">
            <a:avLst/>
          </a:prstGeom>
        </p:spPr>
      </p:sp>
      <p:sp>
        <p:nvSpPr>
          <p:cNvPr id="496"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497"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526423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noRot="1" noChangeAspect="1"/>
          </p:cNvSpPr>
          <p:nvPr>
            <p:ph type="sldImg"/>
          </p:nvPr>
        </p:nvSpPr>
        <p:spPr>
          <a:xfrm>
            <a:off x="685800" y="1143000"/>
            <a:ext cx="5484813" cy="3084513"/>
          </a:xfrm>
          <a:prstGeom prst="rect">
            <a:avLst/>
          </a:prstGeom>
        </p:spPr>
      </p:sp>
      <p:sp>
        <p:nvSpPr>
          <p:cNvPr id="490"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dirty="0">
              <a:latin typeface="Arial"/>
            </a:endParaRPr>
          </a:p>
        </p:txBody>
      </p:sp>
      <p:sp>
        <p:nvSpPr>
          <p:cNvPr id="491"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656970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noRot="1" noChangeAspect="1"/>
          </p:cNvSpPr>
          <p:nvPr>
            <p:ph type="sldImg"/>
          </p:nvPr>
        </p:nvSpPr>
        <p:spPr>
          <a:xfrm>
            <a:off x="685800" y="1143000"/>
            <a:ext cx="5484813" cy="3084513"/>
          </a:xfrm>
          <a:prstGeom prst="rect">
            <a:avLst/>
          </a:prstGeom>
        </p:spPr>
      </p:sp>
      <p:sp>
        <p:nvSpPr>
          <p:cNvPr id="490"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dirty="0">
              <a:latin typeface="Arial"/>
            </a:endParaRPr>
          </a:p>
        </p:txBody>
      </p:sp>
      <p:sp>
        <p:nvSpPr>
          <p:cNvPr id="491"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463381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noRot="1" noChangeAspect="1"/>
          </p:cNvSpPr>
          <p:nvPr>
            <p:ph type="sldImg"/>
          </p:nvPr>
        </p:nvSpPr>
        <p:spPr>
          <a:xfrm>
            <a:off x="685800" y="1143000"/>
            <a:ext cx="5484813" cy="3084513"/>
          </a:xfrm>
          <a:prstGeom prst="rect">
            <a:avLst/>
          </a:prstGeom>
        </p:spPr>
      </p:sp>
      <p:sp>
        <p:nvSpPr>
          <p:cNvPr id="499"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500"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212013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noRot="1" noChangeAspect="1"/>
          </p:cNvSpPr>
          <p:nvPr>
            <p:ph type="sldImg"/>
          </p:nvPr>
        </p:nvSpPr>
        <p:spPr>
          <a:xfrm>
            <a:off x="685800" y="1143000"/>
            <a:ext cx="5484813" cy="3084513"/>
          </a:xfrm>
          <a:prstGeom prst="rect">
            <a:avLst/>
          </a:prstGeom>
        </p:spPr>
      </p:sp>
      <p:sp>
        <p:nvSpPr>
          <p:cNvPr id="499"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500"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47894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PlaceHolder 1"/>
          <p:cNvSpPr>
            <a:spLocks noGrp="1" noRot="1" noChangeAspect="1"/>
          </p:cNvSpPr>
          <p:nvPr>
            <p:ph type="sldImg"/>
          </p:nvPr>
        </p:nvSpPr>
        <p:spPr>
          <a:xfrm>
            <a:off x="685800" y="1143000"/>
            <a:ext cx="5484813" cy="3084513"/>
          </a:xfrm>
          <a:prstGeom prst="rect">
            <a:avLst/>
          </a:prstGeom>
        </p:spPr>
      </p:sp>
      <p:sp>
        <p:nvSpPr>
          <p:cNvPr id="499" name="PlaceHolder 2"/>
          <p:cNvSpPr>
            <a:spLocks noGrp="1"/>
          </p:cNvSpPr>
          <p:nvPr>
            <p:ph type="body"/>
          </p:nvPr>
        </p:nvSpPr>
        <p:spPr>
          <a:xfrm>
            <a:off x="685800" y="4400640"/>
            <a:ext cx="5485320" cy="3599280"/>
          </a:xfrm>
          <a:prstGeom prst="rect">
            <a:avLst/>
          </a:prstGeom>
        </p:spPr>
        <p:txBody>
          <a:bodyPr lIns="0" tIns="0" rIns="0" bIns="0"/>
          <a:lstStyle/>
          <a:p>
            <a:endParaRPr lang="en-IN" sz="2000" b="0" strike="noStrike" spc="-1">
              <a:latin typeface="Arial"/>
            </a:endParaRPr>
          </a:p>
        </p:txBody>
      </p:sp>
      <p:sp>
        <p:nvSpPr>
          <p:cNvPr id="500" name="CustomShape 3"/>
          <p:cNvSpPr/>
          <p:nvPr/>
        </p:nvSpPr>
        <p:spPr>
          <a:xfrm>
            <a:off x="3884760" y="8685360"/>
            <a:ext cx="2970720" cy="45756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1393963324"/>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2.wdp"/></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jpeg"/><Relationship Id="rId4" Type="http://schemas.openxmlformats.org/officeDocument/2006/relationships/image" Target="../media/image3.png"/><Relationship Id="rId9" Type="http://schemas.openxmlformats.org/officeDocument/2006/relationships/image" Target="../media/image13.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8.png"/><Relationship Id="rId11" Type="http://schemas.openxmlformats.org/officeDocument/2006/relationships/image" Target="../media/image17.png"/><Relationship Id="rId5" Type="http://schemas.openxmlformats.org/officeDocument/2006/relationships/image" Target="../media/image5.png"/><Relationship Id="rId10" Type="http://schemas.openxmlformats.org/officeDocument/2006/relationships/image" Target="../media/image7.jpeg"/><Relationship Id="rId4" Type="http://schemas.openxmlformats.org/officeDocument/2006/relationships/image" Target="../media/image4.png"/><Relationship Id="rId9"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image" Target="../media/image7.jpeg"/><Relationship Id="rId4" Type="http://schemas.openxmlformats.org/officeDocument/2006/relationships/image" Target="../media/image4.png"/><Relationship Id="rId9"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627959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070535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65C24A8B-C009-4A74-9481-67BB67CA49B0}"/>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54711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8DCFBA18-DBB7-4232-9BDC-C0D95AE93AF0}"/>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324421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5E75AD4F-9BB9-4005-AB78-4A6D388A4CD6}"/>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6530979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4964C355-848F-46E4-BB2A-EA2EE69FEBA2}"/>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228812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036D56FE-CA91-4481-9096-27448303AC20}"/>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391946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a:t>Darshan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A561853C-B15A-4153-A982-7E7EB1213BCE}"/>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33" name="Picture 32" descr="output-onlinepngtools.png">
            <a:extLst>
              <a:ext uri="{FF2B5EF4-FFF2-40B4-BE49-F238E27FC236}">
                <a16:creationId xmlns:a16="http://schemas.microsoft.com/office/drawing/2014/main" id="{A0549EC1-0B4B-5649-849C-0B48C67255FE}"/>
              </a:ext>
            </a:extLst>
          </p:cNvPr>
          <p:cNvPicPr>
            <a:picLocks noChangeAspect="1"/>
          </p:cNvPicPr>
          <p:nvPr userDrawn="1"/>
        </p:nvPicPr>
        <p:blipFill>
          <a:blip r:embed="rId10"/>
          <a:stretch>
            <a:fillRect/>
          </a:stretch>
        </p:blipFill>
        <p:spPr>
          <a:xfrm>
            <a:off x="7170612" y="1525182"/>
            <a:ext cx="5824348" cy="2865949"/>
          </a:xfrm>
          <a:prstGeom prst="rect">
            <a:avLst/>
          </a:prstGeom>
        </p:spPr>
      </p:pic>
    </p:spTree>
    <p:extLst>
      <p:ext uri="{BB962C8B-B14F-4D97-AF65-F5344CB8AC3E}">
        <p14:creationId xmlns:p14="http://schemas.microsoft.com/office/powerpoint/2010/main" val="1370583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B976521A-C815-4A64-A047-CE405ED0E59A}"/>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202630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631765DD-2E04-4EE4-AFB7-43E328823E61}"/>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9153538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1018DFAF-9B15-4199-9C36-C730A2CE6C5E}"/>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19026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17">
            <a:extLst>
              <a:ext uri="{FF2B5EF4-FFF2-40B4-BE49-F238E27FC236}">
                <a16:creationId xmlns:a16="http://schemas.microsoft.com/office/drawing/2014/main" id="{041B91BA-E967-4818-B106-E9599A94208F}"/>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18483228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5" name="Picture 34">
            <a:extLst>
              <a:ext uri="{FF2B5EF4-FFF2-40B4-BE49-F238E27FC236}">
                <a16:creationId xmlns:a16="http://schemas.microsoft.com/office/drawing/2014/main" id="{744A518A-BE68-4048-BDCB-77578CB57230}"/>
              </a:ext>
            </a:extLst>
          </p:cNvPr>
          <p:cNvPicPr>
            <a:picLocks noChangeAspect="1"/>
          </p:cNvPicPr>
          <p:nvPr userDrawn="1"/>
        </p:nvPicPr>
        <p:blipFill>
          <a:blip r:embed="rId11"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53128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C248CBD5-99BA-4017-857A-5ED400F43651}"/>
              </a:ext>
            </a:extLst>
          </p:cNvPr>
          <p:cNvPicPr>
            <a:picLocks noChangeAspect="1"/>
          </p:cNvPicPr>
          <p:nvPr userDrawn="1"/>
        </p:nvPicPr>
        <p:blipFill>
          <a:blip r:embed="rId10"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267440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hank You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bhushan.joshi@darshan.ac.in</a:t>
            </a:r>
            <a:endParaRPr lang="en-US" dirty="0"/>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84859 79997</a:t>
            </a:r>
            <a:endParaRPr lang="en-US" dirty="0"/>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baseline="0" dirty="0">
                <a:solidFill>
                  <a:schemeClr val="tx1"/>
                </a:solidFill>
                <a:latin typeface="+mn-lt"/>
                <a:ea typeface="+mn-ea"/>
                <a:cs typeface="+mn-cs"/>
              </a:defRPr>
            </a:lvl1pPr>
          </a:lstStyle>
          <a:p>
            <a:pPr lvl="0"/>
            <a:r>
              <a:rPr lang="en-US" dirty="0" smtClean="0"/>
              <a:t>Computer Science &amp; Engineering</a:t>
            </a:r>
            <a:endParaRPr lang="en-US" dirty="0"/>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smtClean="0"/>
              <a:t>Prof. Bhushan D. Joshi</a:t>
            </a:r>
            <a:endParaRPr lang="en-US" dirty="0"/>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smtClean="0"/>
              <a:t>Internet of Things (IoT)</a:t>
            </a:r>
          </a:p>
          <a:p>
            <a:pPr lvl="0"/>
            <a:r>
              <a:rPr lang="en-US" dirty="0" smtClean="0"/>
              <a:t>DU #2101CS631</a:t>
            </a:r>
            <a:endParaRPr lang="en-US" dirty="0"/>
          </a:p>
        </p:txBody>
      </p:sp>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Hexagon 29"/>
          <p:cNvSpPr/>
          <p:nvPr userDrawn="1"/>
        </p:nvSpPr>
        <p:spPr>
          <a:xfrm rot="5400000">
            <a:off x="4309292" y="1717040"/>
            <a:ext cx="3461658" cy="2984188"/>
          </a:xfrm>
          <a:prstGeom prst="hexagon">
            <a:avLst/>
          </a:prstGeom>
          <a:solidFill>
            <a:schemeClr val="bg1">
              <a:lumMod val="95000"/>
            </a:schemeClr>
          </a:solidFill>
          <a:ln w="57150">
            <a:solidFill>
              <a:srgbClr val="1D3064"/>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1" name="TextBox 30"/>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34" name="Rectangle 33"/>
          <p:cNvSpPr/>
          <p:nvPr userDrawn="1"/>
        </p:nvSpPr>
        <p:spPr>
          <a:xfrm>
            <a:off x="7678346" y="2221532"/>
            <a:ext cx="4513654"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userDrawn="1"/>
        </p:nvSpPr>
        <p:spPr>
          <a:xfrm>
            <a:off x="0" y="2221532"/>
            <a:ext cx="4402106"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3" name="Picture 32"/>
          <p:cNvPicPr>
            <a:picLocks noChangeAspect="1"/>
          </p:cNvPicPr>
          <p:nvPr userDrawn="1"/>
        </p:nvPicPr>
        <p:blipFill>
          <a:blip r:embed="rId10"/>
          <a:stretch>
            <a:fillRect/>
          </a:stretch>
        </p:blipFill>
        <p:spPr>
          <a:xfrm>
            <a:off x="332056" y="5201838"/>
            <a:ext cx="1390008" cy="1390008"/>
          </a:xfrm>
          <a:prstGeom prst="rect">
            <a:avLst/>
          </a:prstGeom>
        </p:spPr>
      </p:pic>
    </p:spTree>
    <p:extLst>
      <p:ext uri="{BB962C8B-B14F-4D97-AF65-F5344CB8AC3E}">
        <p14:creationId xmlns:p14="http://schemas.microsoft.com/office/powerpoint/2010/main" val="398107506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p:cNvPicPr>
            <a:picLocks noChangeAspect="1"/>
          </p:cNvPicPr>
          <p:nvPr userDrawn="1"/>
        </p:nvPicPr>
        <p:blipFill>
          <a:blip r:embed="rId11"/>
          <a:stretch>
            <a:fillRect/>
          </a:stretch>
        </p:blipFill>
        <p:spPr>
          <a:xfrm>
            <a:off x="8765537" y="1828930"/>
            <a:ext cx="2255716" cy="2255716"/>
          </a:xfrm>
          <a:prstGeom prst="rect">
            <a:avLst/>
          </a:prstGeom>
        </p:spPr>
      </p:pic>
    </p:spTree>
    <p:extLst>
      <p:ext uri="{BB962C8B-B14F-4D97-AF65-F5344CB8AC3E}">
        <p14:creationId xmlns:p14="http://schemas.microsoft.com/office/powerpoint/2010/main" val="35225962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smtClean="0"/>
              <a:t>Click to edit Master title style</a:t>
            </a:r>
            <a:endParaRPr lang="en-US" dirty="0"/>
          </a:p>
        </p:txBody>
      </p:sp>
      <p:cxnSp>
        <p:nvCxnSpPr>
          <p:cNvPr id="14" name="Straight Connector 13">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userDrawn="1"/>
        </p:nvGrpSpPr>
        <p:grpSpPr>
          <a:xfrm>
            <a:off x="9792796" y="5890392"/>
            <a:ext cx="2554142" cy="587454"/>
            <a:chOff x="9475296" y="5890392"/>
            <a:chExt cx="2554142" cy="587454"/>
          </a:xfrm>
        </p:grpSpPr>
        <p:pic>
          <p:nvPicPr>
            <p:cNvPr id="21" name="Picture 20">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25" name="Rectangle 24">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76144"/>
            <a:ext cx="11929641" cy="5590565"/>
          </a:xfrm>
        </p:spPr>
        <p:txBody>
          <a:bodyPr>
            <a:noAutofit/>
          </a:bodyPr>
          <a:lstStyle>
            <a:lvl1pPr marL="265113" indent="-265113" algn="just">
              <a:spcBef>
                <a:spcPts val="1000"/>
              </a:spcBef>
              <a:buClr>
                <a:schemeClr val="accent6"/>
              </a:buClr>
              <a:buFont typeface="Wingdings" panose="05000000000000000000" pitchFamily="2" charset="2"/>
              <a:buChar char="§"/>
              <a:defRPr sz="2400">
                <a:solidFill>
                  <a:schemeClr val="tx1"/>
                </a:solidFill>
              </a:defRPr>
            </a:lvl1pPr>
            <a:lvl2pPr marL="809625" indent="-352425" algn="just">
              <a:spcBef>
                <a:spcPts val="1000"/>
              </a:spcBef>
              <a:buClr>
                <a:schemeClr val="accent6"/>
              </a:buClr>
              <a:buFont typeface="Wingdings" panose="05000000000000000000" pitchFamily="2" charset="2"/>
              <a:buChar char="v"/>
              <a:defRPr sz="2000">
                <a:solidFill>
                  <a:schemeClr val="tx1"/>
                </a:solidFill>
              </a:defRPr>
            </a:lvl2pPr>
            <a:lvl3pPr marL="1143000" indent="-228600" algn="just">
              <a:spcBef>
                <a:spcPts val="1000"/>
              </a:spcBef>
              <a:buClr>
                <a:schemeClr val="accent6"/>
              </a:buClr>
              <a:buFont typeface="Wingdings" panose="05000000000000000000" pitchFamily="2" charset="2"/>
              <a:buChar char="§"/>
              <a:defRPr sz="1800">
                <a:solidFill>
                  <a:schemeClr val="tx1"/>
                </a:solidFill>
              </a:defRPr>
            </a:lvl3pPr>
            <a:lvl4pPr algn="just">
              <a:spcBef>
                <a:spcPts val="1000"/>
              </a:spcBef>
              <a:buClr>
                <a:schemeClr val="accent6"/>
              </a:buClr>
              <a:defRPr sz="1600">
                <a:solidFill>
                  <a:schemeClr val="tx1"/>
                </a:solidFill>
              </a:defRPr>
            </a:lvl4pPr>
            <a:lvl5pPr algn="just">
              <a:spcBef>
                <a:spcPts val="1000"/>
              </a:spcBef>
              <a:buClr>
                <a:schemeClr val="accent6"/>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8"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2799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1">
                    <a:lumMod val="90000"/>
                    <a:lumOff val="10000"/>
                  </a:schemeClr>
                </a:solidFill>
                <a:latin typeface="Roboto Condensed Light" panose="02000000000000000000" pitchFamily="2" charset="0"/>
                <a:ea typeface="Roboto Condensed Light" panose="02000000000000000000" pitchFamily="2" charset="0"/>
              </a:rPr>
              <a:t>#2104CS352 (IoT)  ⯁    Unit 3 – Sensors, Actuators and Interfacing </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9"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30" name="Straight Connector 29">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796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grpSp>
        <p:nvGrpSpPr>
          <p:cNvPr id="14" name="Group 13"/>
          <p:cNvGrpSpPr/>
          <p:nvPr userDrawn="1"/>
        </p:nvGrpSpPr>
        <p:grpSpPr>
          <a:xfrm>
            <a:off x="9841058" y="6003345"/>
            <a:ext cx="2554142" cy="587454"/>
            <a:chOff x="9475296" y="5890392"/>
            <a:chExt cx="2554142" cy="587454"/>
          </a:xfrm>
        </p:grpSpPr>
        <p:pic>
          <p:nvPicPr>
            <p:cNvPr id="15" name="Picture 14">
              <a:extLst>
                <a:ext uri="{FF2B5EF4-FFF2-40B4-BE49-F238E27FC236}">
                  <a16:creationId xmlns:a16="http://schemas.microsoft.com/office/drawing/2014/main" id="{23F8D339-A0AA-4150-B7E8-C84E7F2AB7D0}"/>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19" name="Rectangle 18">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5"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2799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tx1">
                    <a:lumMod val="90000"/>
                    <a:lumOff val="10000"/>
                  </a:schemeClr>
                </a:solidFill>
                <a:latin typeface="Roboto Condensed Light" panose="02000000000000000000" pitchFamily="2" charset="0"/>
                <a:ea typeface="Roboto Condensed Light" panose="02000000000000000000" pitchFamily="2" charset="0"/>
              </a:rPr>
              <a:t>#2104CS352 (IoT)  ⯁    Unit 3 – Sensors, Actuators and Interfacing </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6"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7" name="Straight Connector 26">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9839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hank You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0" name="Hexagon 29"/>
          <p:cNvSpPr/>
          <p:nvPr userDrawn="1"/>
        </p:nvSpPr>
        <p:spPr>
          <a:xfrm rot="5400000">
            <a:off x="4309292" y="1717040"/>
            <a:ext cx="3461658" cy="2984188"/>
          </a:xfrm>
          <a:prstGeom prst="hexagon">
            <a:avLst/>
          </a:prstGeom>
          <a:solidFill>
            <a:schemeClr val="bg1">
              <a:lumMod val="95000"/>
            </a:schemeClr>
          </a:solidFill>
          <a:ln w="57150">
            <a:solidFill>
              <a:srgbClr val="1D3064"/>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1" name="TextBox 30"/>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34" name="Rectangle 33"/>
          <p:cNvSpPr/>
          <p:nvPr userDrawn="1"/>
        </p:nvSpPr>
        <p:spPr>
          <a:xfrm>
            <a:off x="7678346" y="2221532"/>
            <a:ext cx="4513654"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userDrawn="1"/>
        </p:nvSpPr>
        <p:spPr>
          <a:xfrm>
            <a:off x="0" y="2221532"/>
            <a:ext cx="4402106"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8979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511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9A329F3-B4EA-403B-BD1C-FDD65D8E9D3F}"/>
              </a:ext>
            </a:extLst>
          </p:cNvPr>
          <p:cNvGrpSpPr/>
          <p:nvPr userDrawn="1"/>
        </p:nvGrpSpPr>
        <p:grpSpPr>
          <a:xfrm>
            <a:off x="10721798" y="852808"/>
            <a:ext cx="1339023" cy="407045"/>
            <a:chOff x="10721798" y="852808"/>
            <a:chExt cx="1339023" cy="407045"/>
          </a:xfrm>
        </p:grpSpPr>
        <p:pic>
          <p:nvPicPr>
            <p:cNvPr id="16" name="Picture 15">
              <a:extLst>
                <a:ext uri="{FF2B5EF4-FFF2-40B4-BE49-F238E27FC236}">
                  <a16:creationId xmlns:a16="http://schemas.microsoft.com/office/drawing/2014/main" id="{F0325C5E-F004-43A9-9277-53A0BD206A7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5" name="Rectangle 14">
              <a:extLst>
                <a:ext uri="{FF2B5EF4-FFF2-40B4-BE49-F238E27FC236}">
                  <a16:creationId xmlns:a16="http://schemas.microsoft.com/office/drawing/2014/main" id="{4B63808E-204C-4894-A747-B51DDC7425C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userDrawn="1">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5"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(IoT)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1 - Introduction to Internet of Things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6"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7" name="Straight Connector 26">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686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(IoT)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1 - Introduction to Internet of Things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7"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8" name="Straight Connector 27">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281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E04132C-088A-4457-A3C3-1DC6427585FC}"/>
              </a:ext>
            </a:extLst>
          </p:cNvPr>
          <p:cNvGrpSpPr/>
          <p:nvPr userDrawn="1"/>
        </p:nvGrpSpPr>
        <p:grpSpPr>
          <a:xfrm>
            <a:off x="131179" y="6047527"/>
            <a:ext cx="1339023" cy="407045"/>
            <a:chOff x="10721798" y="852808"/>
            <a:chExt cx="1339023" cy="407045"/>
          </a:xfrm>
        </p:grpSpPr>
        <p:pic>
          <p:nvPicPr>
            <p:cNvPr id="25" name="Picture 24">
              <a:extLst>
                <a:ext uri="{FF2B5EF4-FFF2-40B4-BE49-F238E27FC236}">
                  <a16:creationId xmlns:a16="http://schemas.microsoft.com/office/drawing/2014/main" id="{B49C31A0-0173-45C3-B715-F73A797EA64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(IoT)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1 - Introduction to Internet of Things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7"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8" name="Straight Connector 27">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357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AA5C57A-F840-488A-AACF-E658D398FCEC}"/>
              </a:ext>
            </a:extLst>
          </p:cNvPr>
          <p:cNvGrpSpPr/>
          <p:nvPr userDrawn="1"/>
        </p:nvGrpSpPr>
        <p:grpSpPr>
          <a:xfrm>
            <a:off x="10304203" y="212531"/>
            <a:ext cx="1649043" cy="501287"/>
            <a:chOff x="10721798" y="852808"/>
            <a:chExt cx="1339023" cy="407045"/>
          </a:xfrm>
        </p:grpSpPr>
        <p:pic>
          <p:nvPicPr>
            <p:cNvPr id="15" name="Picture 14">
              <a:extLst>
                <a:ext uri="{FF2B5EF4-FFF2-40B4-BE49-F238E27FC236}">
                  <a16:creationId xmlns:a16="http://schemas.microsoft.com/office/drawing/2014/main" id="{1B8F12B0-F30C-4955-8E3F-625C9D2A74C4}"/>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8508BA0B-FE99-4953-98B0-D2708C070068}"/>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(IoT)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1 - Introduction to Internet of Things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222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FD38B6F-D549-4D28-B5DA-3AF636652084}"/>
              </a:ext>
            </a:extLst>
          </p:cNvPr>
          <p:cNvGrpSpPr/>
          <p:nvPr userDrawn="1"/>
        </p:nvGrpSpPr>
        <p:grpSpPr>
          <a:xfrm>
            <a:off x="10357991" y="5976558"/>
            <a:ext cx="1649043" cy="501287"/>
            <a:chOff x="10721798" y="852808"/>
            <a:chExt cx="1339023" cy="407045"/>
          </a:xfrm>
        </p:grpSpPr>
        <p:pic>
          <p:nvPicPr>
            <p:cNvPr id="15" name="Picture 14">
              <a:extLst>
                <a:ext uri="{FF2B5EF4-FFF2-40B4-BE49-F238E27FC236}">
                  <a16:creationId xmlns:a16="http://schemas.microsoft.com/office/drawing/2014/main" id="{538C9597-8AB6-41B2-8903-FB3D0B47ADD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0CB3A116-446D-49CC-96A6-7C8DB2B53F5A}"/>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7"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(IoT)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1 - Introduction to Internet of Things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87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5C60ED7-12D4-496E-AF73-0995BE8C12FD}"/>
              </a:ext>
            </a:extLst>
          </p:cNvPr>
          <p:cNvGrpSpPr/>
          <p:nvPr userDrawn="1"/>
        </p:nvGrpSpPr>
        <p:grpSpPr>
          <a:xfrm>
            <a:off x="128095" y="5890392"/>
            <a:ext cx="2554143" cy="587454"/>
            <a:chOff x="131177" y="5775962"/>
            <a:chExt cx="2530239" cy="581956"/>
          </a:xfrm>
        </p:grpSpPr>
        <p:pic>
          <p:nvPicPr>
            <p:cNvPr id="12" name="Picture 11">
              <a:extLst>
                <a:ext uri="{FF2B5EF4-FFF2-40B4-BE49-F238E27FC236}">
                  <a16:creationId xmlns:a16="http://schemas.microsoft.com/office/drawing/2014/main" id="{30CB04CE-0025-4B1F-B962-A759D179D84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31177" y="5775962"/>
              <a:ext cx="2530238" cy="581955"/>
            </a:xfrm>
            <a:prstGeom prst="rect">
              <a:avLst/>
            </a:prstGeom>
          </p:spPr>
        </p:pic>
        <p:sp>
          <p:nvSpPr>
            <p:cNvPr id="13" name="Rectangle 12">
              <a:extLst>
                <a:ext uri="{FF2B5EF4-FFF2-40B4-BE49-F238E27FC236}">
                  <a16:creationId xmlns:a16="http://schemas.microsoft.com/office/drawing/2014/main" id="{43F480CB-A4AF-424E-90DB-5B677403441A}"/>
                </a:ext>
              </a:extLst>
            </p:cNvPr>
            <p:cNvSpPr/>
            <p:nvPr userDrawn="1"/>
          </p:nvSpPr>
          <p:spPr>
            <a:xfrm>
              <a:off x="131178" y="5775962"/>
              <a:ext cx="2530238" cy="581956"/>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9"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(IoT)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Unit 1 - Introduction to Internet of Things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0"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1" name="Straight Connector 20">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80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881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2.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12/6/2024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3898056523"/>
      </p:ext>
    </p:extLst>
  </p:cSld>
  <p:clrMap bg1="lt1" tx1="dk1" bg2="lt2" tx2="dk2" accent1="accent1" accent2="accent2" accent3="accent3" accent4="accent4" accent5="accent5" accent6="accent6" hlink="hlink" folHlink="folHlink"/>
  <p:sldLayoutIdLst>
    <p:sldLayoutId id="2147483696" r:id="rId1"/>
    <p:sldLayoutId id="2147483700" r:id="rId2"/>
    <p:sldLayoutId id="2147483697" r:id="rId3"/>
    <p:sldLayoutId id="2147483698" r:id="rId4"/>
    <p:sldLayoutId id="2147483699"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8"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12/6/2024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127543181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kern="120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kern="1200">
          <a:solidFill>
            <a:schemeClr val="tx1"/>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07/relationships/hdphoto" Target="../media/hdphoto7.wdp"/><Relationship Id="rId7" Type="http://schemas.openxmlformats.org/officeDocument/2006/relationships/diagramColors" Target="../diagrams/colors2.xml"/><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1.png"/><Relationship Id="rId7" Type="http://schemas.microsoft.com/office/2007/relationships/hdphoto" Target="../media/hdphoto10.wdp"/><Relationship Id="rId2" Type="http://schemas.openxmlformats.org/officeDocument/2006/relationships/image" Target="../media/image70.jpeg"/><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microsoft.com/office/2007/relationships/hdphoto" Target="../media/hdphoto9.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2.png"/><Relationship Id="rId2" Type="http://schemas.openxmlformats.org/officeDocument/2006/relationships/image" Target="../media/image76.png"/><Relationship Id="rId1" Type="http://schemas.openxmlformats.org/officeDocument/2006/relationships/slideLayout" Target="../slideLayouts/slideLayout4.xml"/><Relationship Id="rId6" Type="http://schemas.microsoft.com/office/2007/relationships/hdphoto" Target="../media/hdphoto11.wdp"/><Relationship Id="rId5" Type="http://schemas.openxmlformats.org/officeDocument/2006/relationships/image" Target="../media/image73.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2.png"/><Relationship Id="rId2" Type="http://schemas.openxmlformats.org/officeDocument/2006/relationships/image" Target="../media/image76.png"/><Relationship Id="rId1" Type="http://schemas.openxmlformats.org/officeDocument/2006/relationships/slideLayout" Target="../slideLayouts/slideLayout4.xml"/><Relationship Id="rId6" Type="http://schemas.microsoft.com/office/2007/relationships/hdphoto" Target="../media/hdphoto12.wdp"/><Relationship Id="rId5" Type="http://schemas.openxmlformats.org/officeDocument/2006/relationships/image" Target="../media/image79.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2.png"/><Relationship Id="rId7" Type="http://schemas.microsoft.com/office/2007/relationships/hdphoto" Target="../media/hdphoto13.wdp"/><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81.jpeg"/><Relationship Id="rId10" Type="http://schemas.openxmlformats.org/officeDocument/2006/relationships/image" Target="../media/image84.png"/><Relationship Id="rId4" Type="http://schemas.openxmlformats.org/officeDocument/2006/relationships/image" Target="../media/image71.png"/><Relationship Id="rId9" Type="http://schemas.microsoft.com/office/2007/relationships/hdphoto" Target="../media/hdphoto14.wdp"/></Relationships>
</file>

<file path=ppt/slides/_rels/slide4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jpeg"/><Relationship Id="rId7"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microsoft.com/office/2007/relationships/hdphoto" Target="../media/hdphoto17.wdp"/></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60510" cy="2563094"/>
          </a:xfrm>
        </p:spPr>
        <p:txBody>
          <a:bodyPr/>
          <a:lstStyle/>
          <a:p>
            <a:r>
              <a:rPr lang="en-US" sz="4400" b="0" dirty="0" smtClean="0">
                <a:latin typeface="Roboto Condensed Light" panose="02000000000000000000" pitchFamily="2" charset="0"/>
                <a:ea typeface="Roboto Condensed Light" panose="02000000000000000000" pitchFamily="2" charset="0"/>
              </a:rPr>
              <a:t>Unit-1</a:t>
            </a:r>
            <a:r>
              <a:rPr lang="en-US" sz="6000" dirty="0"/>
              <a:t/>
            </a:r>
            <a:br>
              <a:rPr lang="en-US" sz="6000" dirty="0"/>
            </a:br>
            <a:r>
              <a:rPr lang="en-US" sz="6000" dirty="0"/>
              <a:t>Introduction to </a:t>
            </a:r>
            <a:br>
              <a:rPr lang="en-US" sz="6000" dirty="0"/>
            </a:br>
            <a:r>
              <a:rPr lang="en-US" sz="6000" dirty="0"/>
              <a:t>Internet of Things</a:t>
            </a:r>
            <a:r>
              <a:rPr lang="en-GB" sz="6000" dirty="0"/>
              <a:t/>
            </a:r>
            <a:br>
              <a:rPr lang="en-GB" sz="6000" dirty="0"/>
            </a:br>
            <a:r>
              <a:rPr lang="en-GB" sz="6000" dirty="0"/>
              <a:t/>
            </a:r>
            <a:br>
              <a:rPr lang="en-GB" sz="6000" dirty="0"/>
            </a:br>
            <a:endParaRPr lang="en-US" sz="6000"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bhushan.joshi@darshan.ac.in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+91 8485979997</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a:t>
            </a:r>
            <a:r>
              <a:rPr lang="en-US" dirty="0" err="1"/>
              <a:t>Bhushan</a:t>
            </a:r>
            <a:r>
              <a:rPr lang="en-US" dirty="0"/>
              <a:t> D. Joshi</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Internet of Things </a:t>
            </a:r>
            <a:r>
              <a:rPr lang="en-US" dirty="0">
                <a:latin typeface="Roboto Condensed Light" panose="02000000000000000000" pitchFamily="2" charset="0"/>
                <a:ea typeface="Roboto Condensed Light" panose="02000000000000000000" pitchFamily="2" charset="0"/>
              </a:rPr>
              <a:t>(IoT)</a:t>
            </a:r>
          </a:p>
          <a:p>
            <a:r>
              <a:rPr lang="en-US">
                <a:latin typeface="Roboto Condensed Light" panose="02000000000000000000" pitchFamily="2" charset="0"/>
                <a:ea typeface="Roboto Condensed Light" panose="02000000000000000000" pitchFamily="2" charset="0"/>
              </a:rPr>
              <a:t>DU </a:t>
            </a:r>
            <a:r>
              <a:rPr lang="en-US" smtClean="0">
                <a:latin typeface="Roboto Condensed Light" panose="02000000000000000000" pitchFamily="2" charset="0"/>
                <a:ea typeface="Roboto Condensed Light" panose="02000000000000000000" pitchFamily="2" charset="0"/>
              </a:rPr>
              <a:t>#2101CS631 </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12121"/>
              </a:solidFill>
              <a:effectLst/>
              <a:uLnTx/>
              <a:uFillTx/>
              <a:latin typeface="Roboto Condensed"/>
              <a:ea typeface="+mn-ea"/>
              <a:cs typeface="+mn-cs"/>
            </a:endParaRPr>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912" b="10912"/>
          <a:stretch>
            <a:fillRect/>
          </a:stretch>
        </p:blipFill>
        <p:spPr/>
      </p:pic>
    </p:spTree>
    <p:extLst>
      <p:ext uri="{BB962C8B-B14F-4D97-AF65-F5344CB8AC3E}">
        <p14:creationId xmlns:p14="http://schemas.microsoft.com/office/powerpoint/2010/main" val="25004392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Things in IoT</a:t>
            </a:r>
          </a:p>
        </p:txBody>
      </p:sp>
      <p:sp>
        <p:nvSpPr>
          <p:cNvPr id="5" name="Content Placeholder 4"/>
          <p:cNvSpPr>
            <a:spLocks noGrp="1"/>
          </p:cNvSpPr>
          <p:nvPr>
            <p:ph idx="1"/>
          </p:nvPr>
        </p:nvSpPr>
        <p:spPr/>
        <p:txBody>
          <a:bodyPr/>
          <a:lstStyle/>
          <a:p>
            <a:r>
              <a:rPr lang="en-GB" sz="2800" dirty="0"/>
              <a:t>The “Thing” in a network can be monitored/measure.</a:t>
            </a:r>
          </a:p>
          <a:p>
            <a:pPr lvl="1"/>
            <a:r>
              <a:rPr lang="en-GB" sz="2800" dirty="0"/>
              <a:t>For example, a temperature sensor could be a thing. </a:t>
            </a:r>
          </a:p>
          <a:p>
            <a:r>
              <a:rPr lang="en-GB" sz="2800" dirty="0"/>
              <a:t>Things are capable of exchanging data with other connected devices in the </a:t>
            </a:r>
            <a:r>
              <a:rPr lang="en-GB" sz="2800" dirty="0" smtClean="0"/>
              <a:t>system. The </a:t>
            </a:r>
            <a:r>
              <a:rPr lang="en-GB" sz="2800" dirty="0"/>
              <a:t>data could be stored in a centralized server (or cloud), processed there and a control action could be initiated</a:t>
            </a:r>
            <a:r>
              <a:rPr lang="en-GB" sz="2800" dirty="0" smtClean="0"/>
              <a:t>.</a:t>
            </a:r>
          </a:p>
          <a:p>
            <a:r>
              <a:rPr lang="en-GB" sz="2800" dirty="0" smtClean="0"/>
              <a:t>The </a:t>
            </a:r>
            <a:r>
              <a:rPr lang="en-GB" sz="2800" dirty="0"/>
              <a:t>data from these sensors are collected and sent it to the cloud or stored it in local server for data </a:t>
            </a:r>
            <a:r>
              <a:rPr lang="en-GB" sz="2800" dirty="0" smtClean="0"/>
              <a:t>analysis. Based </a:t>
            </a:r>
            <a:r>
              <a:rPr lang="en-GB" sz="2800" dirty="0"/>
              <a:t>on the data analysis, the control action would be taken. </a:t>
            </a:r>
          </a:p>
          <a:p>
            <a:endParaRPr lang="en-IN" sz="2800" dirty="0"/>
          </a:p>
        </p:txBody>
      </p:sp>
      <p:pic>
        <p:nvPicPr>
          <p:cNvPr id="207" name="Picture 3"/>
          <p:cNvPicPr/>
          <p:nvPr/>
        </p:nvPicPr>
        <p:blipFill>
          <a:blip r:embed="rId2">
            <a:clrChange>
              <a:clrFrom>
                <a:srgbClr val="FFFEFD"/>
              </a:clrFrom>
              <a:clrTo>
                <a:srgbClr val="FFFEFD">
                  <a:alpha val="0"/>
                </a:srgbClr>
              </a:clrTo>
            </a:clrChange>
            <a:extLst>
              <a:ext uri="{BEBA8EAE-BF5A-486C-A8C5-ECC9F3942E4B}">
                <a14:imgProps xmlns:a14="http://schemas.microsoft.com/office/drawing/2010/main">
                  <a14:imgLayer r:embed="rId3">
                    <a14:imgEffect>
                      <a14:saturation sat="400000"/>
                    </a14:imgEffect>
                  </a14:imgLayer>
                </a14:imgProps>
              </a:ext>
            </a:extLst>
          </a:blip>
          <a:stretch/>
        </p:blipFill>
        <p:spPr>
          <a:xfrm>
            <a:off x="4392031" y="3887326"/>
            <a:ext cx="3126584" cy="2634938"/>
          </a:xfrm>
          <a:prstGeom prst="rect">
            <a:avLst/>
          </a:prstGeom>
          <a:ln>
            <a:noFill/>
          </a:ln>
        </p:spPr>
      </p:pic>
    </p:spTree>
    <p:extLst>
      <p:ext uri="{BB962C8B-B14F-4D97-AF65-F5344CB8AC3E}">
        <p14:creationId xmlns:p14="http://schemas.microsoft.com/office/powerpoint/2010/main" val="270610763"/>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6" presetClass="entr" presetSubtype="32" fill="hold" nodeType="withEffect">
                                  <p:stCondLst>
                                    <p:cond delay="0"/>
                                  </p:stCondLst>
                                  <p:childTnLst>
                                    <p:set>
                                      <p:cBhvr>
                                        <p:cTn id="8" dur="1" fill="hold">
                                          <p:stCondLst>
                                            <p:cond delay="0"/>
                                          </p:stCondLst>
                                        </p:cTn>
                                        <p:tgtEl>
                                          <p:spTgt spid="207"/>
                                        </p:tgtEl>
                                        <p:attrNameLst>
                                          <p:attrName>style.visibility</p:attrName>
                                        </p:attrNameLst>
                                      </p:cBhvr>
                                      <p:to>
                                        <p:strVal val="visible"/>
                                      </p:to>
                                    </p:set>
                                    <p:animEffect transition="in" filter="circle(out)">
                                      <p:cBhvr>
                                        <p:cTn id="9" dur="2750"/>
                                        <p:tgtEl>
                                          <p:spTgt spid="207"/>
                                        </p:tgtEl>
                                      </p:cBhvr>
                                    </p:animEffect>
                                  </p:childTnLst>
                                </p:cTn>
                              </p:par>
                              <p:par>
                                <p:cTn id="10" presetID="1" presetClass="entr" presetSubtype="0" fill="hold"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Things in </a:t>
            </a:r>
            <a:r>
              <a:rPr lang="en-IN" dirty="0" smtClean="0"/>
              <a:t>IoT : Sensor</a:t>
            </a:r>
            <a:endParaRPr lang="en-IN" dirty="0"/>
          </a:p>
        </p:txBody>
      </p:sp>
      <p:pic>
        <p:nvPicPr>
          <p:cNvPr id="210" name="Picture 3"/>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p:blipFill>
        <p:spPr>
          <a:xfrm>
            <a:off x="2595824" y="1082571"/>
            <a:ext cx="7000352" cy="5151176"/>
          </a:xfrm>
          <a:prstGeom prst="rect">
            <a:avLst/>
          </a:prstGeom>
          <a:ln>
            <a:noFill/>
          </a:ln>
        </p:spPr>
      </p:pic>
    </p:spTree>
    <p:extLst>
      <p:ext uri="{BB962C8B-B14F-4D97-AF65-F5344CB8AC3E}">
        <p14:creationId xmlns:p14="http://schemas.microsoft.com/office/powerpoint/2010/main" val="22725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wipe(left)">
                                      <p:cBhvr>
                                        <p:cTn id="7"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Things in IoT</a:t>
            </a:r>
          </a:p>
        </p:txBody>
      </p:sp>
      <p:sp>
        <p:nvSpPr>
          <p:cNvPr id="5" name="Content Placeholder 4"/>
          <p:cNvSpPr>
            <a:spLocks noGrp="1"/>
          </p:cNvSpPr>
          <p:nvPr>
            <p:ph idx="1"/>
          </p:nvPr>
        </p:nvSpPr>
        <p:spPr/>
        <p:txBody>
          <a:bodyPr/>
          <a:lstStyle/>
          <a:p>
            <a:r>
              <a:rPr lang="en-GB" sz="2800" dirty="0"/>
              <a:t>Not just sensors, the following can also be called as things:</a:t>
            </a:r>
          </a:p>
          <a:p>
            <a:pPr lvl="1"/>
            <a:r>
              <a:rPr lang="en-GB" sz="2400" dirty="0"/>
              <a:t>Industrial motors</a:t>
            </a:r>
          </a:p>
          <a:p>
            <a:pPr lvl="1"/>
            <a:r>
              <a:rPr lang="en-GB" sz="2400" dirty="0"/>
              <a:t>Wearable's (e.g., watch)</a:t>
            </a:r>
          </a:p>
          <a:p>
            <a:pPr lvl="1"/>
            <a:r>
              <a:rPr lang="en-GB" sz="2400" dirty="0"/>
              <a:t>Vehicles </a:t>
            </a:r>
          </a:p>
          <a:p>
            <a:pPr lvl="1"/>
            <a:r>
              <a:rPr lang="en-GB" sz="2400" dirty="0"/>
              <a:t>Shoes </a:t>
            </a:r>
          </a:p>
          <a:p>
            <a:pPr lvl="1"/>
            <a:r>
              <a:rPr lang="en-GB" sz="2400" dirty="0"/>
              <a:t>Heart monitoring implants </a:t>
            </a:r>
          </a:p>
          <a:p>
            <a:pPr lvl="2"/>
            <a:r>
              <a:rPr lang="en-GB" sz="2000" dirty="0"/>
              <a:t>(e.g., pacemaker, ECG real-time tracking) </a:t>
            </a:r>
          </a:p>
          <a:p>
            <a:pPr lvl="1"/>
            <a:r>
              <a:rPr lang="en-GB" sz="2400" dirty="0"/>
              <a:t>Biochip transponders </a:t>
            </a:r>
          </a:p>
          <a:p>
            <a:pPr lvl="2"/>
            <a:r>
              <a:rPr lang="en-GB" sz="2000" dirty="0"/>
              <a:t>(for animals in farms)</a:t>
            </a:r>
          </a:p>
          <a:p>
            <a:pPr lvl="1"/>
            <a:r>
              <a:rPr lang="en-GB" sz="2400" dirty="0"/>
              <a:t>Automobiles with built-in sensors (automobile feature real-time monitoring)</a:t>
            </a:r>
          </a:p>
          <a:p>
            <a:pPr lvl="1"/>
            <a:r>
              <a:rPr lang="en-GB" sz="2400" dirty="0"/>
              <a:t>Food/perishables quality </a:t>
            </a:r>
          </a:p>
          <a:p>
            <a:pPr lvl="1"/>
            <a:endParaRPr lang="en-GB" dirty="0"/>
          </a:p>
          <a:p>
            <a:endParaRPr lang="en-IN" dirty="0"/>
          </a:p>
        </p:txBody>
      </p:sp>
      <p:pic>
        <p:nvPicPr>
          <p:cNvPr id="213" name="Picture 3"/>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p:blipFill>
        <p:spPr>
          <a:xfrm>
            <a:off x="5809760" y="1486179"/>
            <a:ext cx="5747657" cy="2703124"/>
          </a:xfrm>
          <a:prstGeom prst="rect">
            <a:avLst/>
          </a:prstGeom>
          <a:ln>
            <a:noFill/>
          </a:ln>
        </p:spPr>
      </p:pic>
    </p:spTree>
    <p:extLst>
      <p:ext uri="{BB962C8B-B14F-4D97-AF65-F5344CB8AC3E}">
        <p14:creationId xmlns:p14="http://schemas.microsoft.com/office/powerpoint/2010/main" val="3673217229"/>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par>
                                <p:cTn id="29" presetID="22" presetClass="entr" presetSubtype="1" fill="hold" nodeType="withEffect">
                                  <p:stCondLst>
                                    <p:cond delay="0"/>
                                  </p:stCondLst>
                                  <p:childTnLst>
                                    <p:set>
                                      <p:cBhvr>
                                        <p:cTn id="30" dur="1" fill="hold">
                                          <p:stCondLst>
                                            <p:cond delay="0"/>
                                          </p:stCondLst>
                                        </p:cTn>
                                        <p:tgtEl>
                                          <p:spTgt spid="213"/>
                                        </p:tgtEl>
                                        <p:attrNameLst>
                                          <p:attrName>style.visibility</p:attrName>
                                        </p:attrNameLst>
                                      </p:cBhvr>
                                      <p:to>
                                        <p:strVal val="visible"/>
                                      </p:to>
                                    </p:set>
                                    <p:animEffect transition="in" filter="wipe(up)">
                                      <p:cBhvr>
                                        <p:cTn id="31" dur="5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Things in IoT : A Smart Home</a:t>
            </a:r>
            <a:endParaRPr lang="en-IN" dirty="0"/>
          </a:p>
        </p:txBody>
      </p:sp>
      <p:sp>
        <p:nvSpPr>
          <p:cNvPr id="5" name="Content Placeholder 4"/>
          <p:cNvSpPr>
            <a:spLocks noGrp="1"/>
          </p:cNvSpPr>
          <p:nvPr>
            <p:ph idx="1"/>
          </p:nvPr>
        </p:nvSpPr>
        <p:spPr/>
        <p:txBody>
          <a:bodyPr/>
          <a:lstStyle/>
          <a:p>
            <a:r>
              <a:rPr lang="en-GB" sz="2800" dirty="0"/>
              <a:t>In IoT-based </a:t>
            </a:r>
            <a:r>
              <a:rPr lang="en-GB" sz="2800" dirty="0" smtClean="0"/>
              <a:t>HOME AUTOMATION, </a:t>
            </a:r>
            <a:r>
              <a:rPr lang="en-GB" sz="2800" dirty="0"/>
              <a:t>the “</a:t>
            </a:r>
            <a:r>
              <a:rPr lang="en-GB" sz="2800" dirty="0">
                <a:solidFill>
                  <a:srgbClr val="C00000"/>
                </a:solidFill>
              </a:rPr>
              <a:t>Things</a:t>
            </a:r>
            <a:r>
              <a:rPr lang="en-GB" sz="2800" dirty="0"/>
              <a:t>” could be the </a:t>
            </a:r>
            <a:r>
              <a:rPr lang="en-GB" sz="2800" dirty="0" smtClean="0"/>
              <a:t>following: </a:t>
            </a:r>
            <a:endParaRPr lang="en-GB" sz="2800" dirty="0"/>
          </a:p>
          <a:p>
            <a:pPr lvl="1"/>
            <a:r>
              <a:rPr lang="en-GB" sz="2800" dirty="0"/>
              <a:t>Lighting control and automation devices </a:t>
            </a:r>
          </a:p>
          <a:p>
            <a:pPr lvl="1"/>
            <a:r>
              <a:rPr lang="en-GB" sz="2800" dirty="0"/>
              <a:t>Ventilation devices</a:t>
            </a:r>
          </a:p>
          <a:p>
            <a:pPr lvl="1"/>
            <a:r>
              <a:rPr lang="en-GB" sz="2800" dirty="0"/>
              <a:t>Air conditioning [heating, ventilation and air conditioning (HVAC)] systems </a:t>
            </a:r>
          </a:p>
          <a:p>
            <a:pPr lvl="1"/>
            <a:r>
              <a:rPr lang="en-GB" sz="2800" dirty="0"/>
              <a:t>Appliances such as washer/dryer </a:t>
            </a:r>
          </a:p>
          <a:p>
            <a:pPr lvl="1"/>
            <a:r>
              <a:rPr lang="en-GB" sz="2800" dirty="0"/>
              <a:t>Air purifiers </a:t>
            </a:r>
          </a:p>
          <a:p>
            <a:pPr lvl="1"/>
            <a:r>
              <a:rPr lang="en-GB" sz="2800" dirty="0"/>
              <a:t>Ovens or refrigerators/freezers that use Wi-Fi for remote monitoring </a:t>
            </a:r>
          </a:p>
          <a:p>
            <a:pPr lvl="1"/>
            <a:r>
              <a:rPr lang="en-GB" sz="2800" dirty="0"/>
              <a:t>Security cameras</a:t>
            </a:r>
          </a:p>
          <a:p>
            <a:pPr marL="0" indent="0">
              <a:buNone/>
            </a:pPr>
            <a:endParaRPr lang="en-IN" dirty="0"/>
          </a:p>
        </p:txBody>
      </p:sp>
      <p:sp>
        <p:nvSpPr>
          <p:cNvPr id="216" name="CustomShape 2"/>
          <p:cNvSpPr/>
          <p:nvPr/>
        </p:nvSpPr>
        <p:spPr>
          <a:xfrm>
            <a:off x="382320" y="1415160"/>
            <a:ext cx="5483520" cy="4003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3880" algn="just">
              <a:lnSpc>
                <a:spcPct val="90000"/>
              </a:lnSpc>
              <a:spcBef>
                <a:spcPts val="1001"/>
              </a:spcBef>
              <a:buClr>
                <a:srgbClr val="B84742"/>
              </a:buClr>
              <a:buFont typeface="Wingdings 3" charset="2"/>
              <a:buChar char=""/>
            </a:pPr>
            <a:endParaRPr lang="en-IN" sz="2000" b="0" strike="noStrike" spc="-1" dirty="0">
              <a:latin typeface="Arial"/>
            </a:endParaRPr>
          </a:p>
        </p:txBody>
      </p:sp>
    </p:spTree>
    <p:extLst>
      <p:ext uri="{BB962C8B-B14F-4D97-AF65-F5344CB8AC3E}">
        <p14:creationId xmlns:p14="http://schemas.microsoft.com/office/powerpoint/2010/main" val="289947997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IoT Components </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2</a:t>
            </a:r>
            <a:endParaRPr lang="en-US" dirty="0"/>
          </a:p>
          <a:p>
            <a:endParaRPr lang="en-US" dirty="0"/>
          </a:p>
        </p:txBody>
      </p:sp>
    </p:spTree>
    <p:extLst>
      <p:ext uri="{BB962C8B-B14F-4D97-AF65-F5344CB8AC3E}">
        <p14:creationId xmlns:p14="http://schemas.microsoft.com/office/powerpoint/2010/main" val="5955436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Components of IoT</a:t>
            </a:r>
          </a:p>
        </p:txBody>
      </p:sp>
      <p:pic>
        <p:nvPicPr>
          <p:cNvPr id="5"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tretch>
            <a:fillRect/>
          </a:stretch>
        </p:blipFill>
        <p:spPr>
          <a:xfrm>
            <a:off x="4950068" y="2497049"/>
            <a:ext cx="2417919" cy="2352493"/>
          </a:xfrm>
          <a:prstGeom prst="rect">
            <a:avLst/>
          </a:prstGeom>
        </p:spPr>
      </p:pic>
      <p:graphicFrame>
        <p:nvGraphicFramePr>
          <p:cNvPr id="4" name="Content Placeholder 5"/>
          <p:cNvGraphicFramePr>
            <a:graphicFrameLocks/>
          </p:cNvGraphicFramePr>
          <p:nvPr>
            <p:extLst>
              <p:ext uri="{D42A27DB-BD31-4B8C-83A1-F6EECF244321}">
                <p14:modId xmlns:p14="http://schemas.microsoft.com/office/powerpoint/2010/main" val="3886292171"/>
              </p:ext>
            </p:extLst>
          </p:nvPr>
        </p:nvGraphicFramePr>
        <p:xfrm>
          <a:off x="2282066" y="736602"/>
          <a:ext cx="7627867" cy="57631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6679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graphicEl>
                                              <a:dgm id="{947B470A-BA69-4833-9D97-80B89A05B791}"/>
                                            </p:graphicEl>
                                          </p:spTgt>
                                        </p:tgtEl>
                                        <p:attrNameLst>
                                          <p:attrName>style.visibility</p:attrName>
                                        </p:attrNameLst>
                                      </p:cBhvr>
                                      <p:to>
                                        <p:strVal val="visible"/>
                                      </p:to>
                                    </p:set>
                                    <p:animEffect transition="in" filter="wheel(1)">
                                      <p:cBhvr>
                                        <p:cTn id="7" dur="2000"/>
                                        <p:tgtEl>
                                          <p:spTgt spid="4">
                                            <p:graphicEl>
                                              <a:dgm id="{947B470A-BA69-4833-9D97-80B89A05B79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graphicEl>
                                              <a:dgm id="{FB1BCBD9-5517-448A-BD93-068151464B96}"/>
                                            </p:graphicEl>
                                          </p:spTgt>
                                        </p:tgtEl>
                                        <p:attrNameLst>
                                          <p:attrName>style.visibility</p:attrName>
                                        </p:attrNameLst>
                                      </p:cBhvr>
                                      <p:to>
                                        <p:strVal val="visible"/>
                                      </p:to>
                                    </p:set>
                                    <p:animEffect transition="in" filter="wipe(left)">
                                      <p:cBhvr>
                                        <p:cTn id="12" dur="500"/>
                                        <p:tgtEl>
                                          <p:spTgt spid="4">
                                            <p:graphicEl>
                                              <a:dgm id="{FB1BCBD9-5517-448A-BD93-068151464B96}"/>
                                            </p:graphicEl>
                                          </p:spTgt>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4">
                                            <p:graphicEl>
                                              <a:dgm id="{0B05F747-E6BF-46C6-B44B-10C0D4EBF27A}"/>
                                            </p:graphicEl>
                                          </p:spTgt>
                                        </p:tgtEl>
                                        <p:attrNameLst>
                                          <p:attrName>style.visibility</p:attrName>
                                        </p:attrNameLst>
                                      </p:cBhvr>
                                      <p:to>
                                        <p:strVal val="visible"/>
                                      </p:to>
                                    </p:set>
                                    <p:animEffect transition="in" filter="wheel(1)">
                                      <p:cBhvr>
                                        <p:cTn id="15" dur="2000"/>
                                        <p:tgtEl>
                                          <p:spTgt spid="4">
                                            <p:graphicEl>
                                              <a:dgm id="{0B05F747-E6BF-46C6-B44B-10C0D4EBF27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
                                            <p:graphicEl>
                                              <a:dgm id="{3A67BA2B-5E11-457D-90A3-0EB2B1899242}"/>
                                            </p:graphicEl>
                                          </p:spTgt>
                                        </p:tgtEl>
                                        <p:attrNameLst>
                                          <p:attrName>style.visibility</p:attrName>
                                        </p:attrNameLst>
                                      </p:cBhvr>
                                      <p:to>
                                        <p:strVal val="visible"/>
                                      </p:to>
                                    </p:set>
                                    <p:animEffect transition="in" filter="wipe(up)">
                                      <p:cBhvr>
                                        <p:cTn id="20" dur="500"/>
                                        <p:tgtEl>
                                          <p:spTgt spid="4">
                                            <p:graphicEl>
                                              <a:dgm id="{3A67BA2B-5E11-457D-90A3-0EB2B1899242}"/>
                                            </p:graphicEl>
                                          </p:spTgt>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4">
                                            <p:graphicEl>
                                              <a:dgm id="{C95619F6-07AC-489C-985A-EAB668AF8E20}"/>
                                            </p:graphicEl>
                                          </p:spTgt>
                                        </p:tgtEl>
                                        <p:attrNameLst>
                                          <p:attrName>style.visibility</p:attrName>
                                        </p:attrNameLst>
                                      </p:cBhvr>
                                      <p:to>
                                        <p:strVal val="visible"/>
                                      </p:to>
                                    </p:set>
                                    <p:animEffect transition="in" filter="wheel(1)">
                                      <p:cBhvr>
                                        <p:cTn id="23" dur="2000"/>
                                        <p:tgtEl>
                                          <p:spTgt spid="4">
                                            <p:graphicEl>
                                              <a:dgm id="{C95619F6-07AC-489C-985A-EAB668AF8E2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4">
                                            <p:graphicEl>
                                              <a:dgm id="{EA9AE254-B011-47B8-A0BC-B367D3385D92}"/>
                                            </p:graphicEl>
                                          </p:spTgt>
                                        </p:tgtEl>
                                        <p:attrNameLst>
                                          <p:attrName>style.visibility</p:attrName>
                                        </p:attrNameLst>
                                      </p:cBhvr>
                                      <p:to>
                                        <p:strVal val="visible"/>
                                      </p:to>
                                    </p:set>
                                    <p:animEffect transition="in" filter="wipe(right)">
                                      <p:cBhvr>
                                        <p:cTn id="28" dur="500"/>
                                        <p:tgtEl>
                                          <p:spTgt spid="4">
                                            <p:graphicEl>
                                              <a:dgm id="{EA9AE254-B011-47B8-A0BC-B367D3385D92}"/>
                                            </p:graphicEl>
                                          </p:spTgt>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4">
                                            <p:graphicEl>
                                              <a:dgm id="{FB172B5B-7748-43EF-9443-3F110278956E}"/>
                                            </p:graphicEl>
                                          </p:spTgt>
                                        </p:tgtEl>
                                        <p:attrNameLst>
                                          <p:attrName>style.visibility</p:attrName>
                                        </p:attrNameLst>
                                      </p:cBhvr>
                                      <p:to>
                                        <p:strVal val="visible"/>
                                      </p:to>
                                    </p:set>
                                    <p:animEffect transition="in" filter="wheel(1)">
                                      <p:cBhvr>
                                        <p:cTn id="31" dur="2000"/>
                                        <p:tgtEl>
                                          <p:spTgt spid="4">
                                            <p:graphicEl>
                                              <a:dgm id="{FB172B5B-7748-43EF-9443-3F110278956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grpId="0" nodeType="clickEffect">
                                  <p:stCondLst>
                                    <p:cond delay="0"/>
                                  </p:stCondLst>
                                  <p:childTnLst>
                                    <p:set>
                                      <p:cBhvr>
                                        <p:cTn id="35" dur="1" fill="hold">
                                          <p:stCondLst>
                                            <p:cond delay="0"/>
                                          </p:stCondLst>
                                        </p:cTn>
                                        <p:tgtEl>
                                          <p:spTgt spid="4">
                                            <p:graphicEl>
                                              <a:dgm id="{5963C62A-95E5-4348-8EE6-4D67E56FB0C7}"/>
                                            </p:graphicEl>
                                          </p:spTgt>
                                        </p:tgtEl>
                                        <p:attrNameLst>
                                          <p:attrName>style.visibility</p:attrName>
                                        </p:attrNameLst>
                                      </p:cBhvr>
                                      <p:to>
                                        <p:strVal val="visible"/>
                                      </p:to>
                                    </p:set>
                                    <p:animEffect transition="in" filter="wipe(right)">
                                      <p:cBhvr>
                                        <p:cTn id="36" dur="500"/>
                                        <p:tgtEl>
                                          <p:spTgt spid="4">
                                            <p:graphicEl>
                                              <a:dgm id="{5963C62A-95E5-4348-8EE6-4D67E56FB0C7}"/>
                                            </p:graphicEl>
                                          </p:spTgt>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4">
                                            <p:graphicEl>
                                              <a:dgm id="{453A4D40-2539-4B87-87F5-BCCB2CB1A495}"/>
                                            </p:graphicEl>
                                          </p:spTgt>
                                        </p:tgtEl>
                                        <p:attrNameLst>
                                          <p:attrName>style.visibility</p:attrName>
                                        </p:attrNameLst>
                                      </p:cBhvr>
                                      <p:to>
                                        <p:strVal val="visible"/>
                                      </p:to>
                                    </p:set>
                                    <p:animEffect transition="in" filter="wheel(1)">
                                      <p:cBhvr>
                                        <p:cTn id="39" dur="2000"/>
                                        <p:tgtEl>
                                          <p:spTgt spid="4">
                                            <p:graphicEl>
                                              <a:dgm id="{453A4D40-2539-4B87-87F5-BCCB2CB1A495}"/>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4">
                                            <p:graphicEl>
                                              <a:dgm id="{6A18EDA0-75B4-4DB2-AB4F-C6EC710BF7BC}"/>
                                            </p:graphicEl>
                                          </p:spTgt>
                                        </p:tgtEl>
                                        <p:attrNameLst>
                                          <p:attrName>style.visibility</p:attrName>
                                        </p:attrNameLst>
                                      </p:cBhvr>
                                      <p:to>
                                        <p:strVal val="visible"/>
                                      </p:to>
                                    </p:set>
                                    <p:animEffect transition="in" filter="wipe(down)">
                                      <p:cBhvr>
                                        <p:cTn id="44" dur="500"/>
                                        <p:tgtEl>
                                          <p:spTgt spid="4">
                                            <p:graphicEl>
                                              <a:dgm id="{6A18EDA0-75B4-4DB2-AB4F-C6EC710BF7BC}"/>
                                            </p:graphicEl>
                                          </p:spTgt>
                                        </p:tgtEl>
                                      </p:cBhvr>
                                    </p:animEffect>
                                  </p:childTnLst>
                                </p:cTn>
                              </p:par>
                              <p:par>
                                <p:cTn id="45" presetID="21" presetClass="entr" presetSubtype="1" fill="hold" grpId="0" nodeType="withEffect">
                                  <p:stCondLst>
                                    <p:cond delay="0"/>
                                  </p:stCondLst>
                                  <p:childTnLst>
                                    <p:set>
                                      <p:cBhvr>
                                        <p:cTn id="46" dur="1" fill="hold">
                                          <p:stCondLst>
                                            <p:cond delay="0"/>
                                          </p:stCondLst>
                                        </p:cTn>
                                        <p:tgtEl>
                                          <p:spTgt spid="4">
                                            <p:graphicEl>
                                              <a:dgm id="{C1C9B915-5424-4D58-9127-DE88ECE167EE}"/>
                                            </p:graphicEl>
                                          </p:spTgt>
                                        </p:tgtEl>
                                        <p:attrNameLst>
                                          <p:attrName>style.visibility</p:attrName>
                                        </p:attrNameLst>
                                      </p:cBhvr>
                                      <p:to>
                                        <p:strVal val="visible"/>
                                      </p:to>
                                    </p:set>
                                    <p:animEffect transition="in" filter="wheel(1)">
                                      <p:cBhvr>
                                        <p:cTn id="47" dur="2000"/>
                                        <p:tgtEl>
                                          <p:spTgt spid="4">
                                            <p:graphicEl>
                                              <a:dgm id="{C1C9B915-5424-4D58-9127-DE88ECE167EE}"/>
                                            </p:graphicEl>
                                          </p:spTgt>
                                        </p:tgtEl>
                                      </p:cBhvr>
                                    </p:animEffect>
                                  </p:childTnLst>
                                </p:cTn>
                              </p:par>
                            </p:childTnLst>
                          </p:cTn>
                        </p:par>
                        <p:par>
                          <p:cTn id="48" fill="hold">
                            <p:stCondLst>
                              <p:cond delay="2000"/>
                            </p:stCondLst>
                            <p:childTnLst>
                              <p:par>
                                <p:cTn id="49" presetID="22" presetClass="entr" presetSubtype="8" fill="hold" grpId="0" nodeType="afterEffect">
                                  <p:stCondLst>
                                    <p:cond delay="0"/>
                                  </p:stCondLst>
                                  <p:childTnLst>
                                    <p:set>
                                      <p:cBhvr>
                                        <p:cTn id="50" dur="1" fill="hold">
                                          <p:stCondLst>
                                            <p:cond delay="0"/>
                                          </p:stCondLst>
                                        </p:cTn>
                                        <p:tgtEl>
                                          <p:spTgt spid="4">
                                            <p:graphicEl>
                                              <a:dgm id="{4BB44726-3608-4939-84CA-CD93B1DDF5BE}"/>
                                            </p:graphicEl>
                                          </p:spTgt>
                                        </p:tgtEl>
                                        <p:attrNameLst>
                                          <p:attrName>style.visibility</p:attrName>
                                        </p:attrNameLst>
                                      </p:cBhvr>
                                      <p:to>
                                        <p:strVal val="visible"/>
                                      </p:to>
                                    </p:set>
                                    <p:animEffect transition="in" filter="wipe(left)">
                                      <p:cBhvr>
                                        <p:cTn id="51" dur="500"/>
                                        <p:tgtEl>
                                          <p:spTgt spid="4">
                                            <p:graphicEl>
                                              <a:dgm id="{4BB44726-3608-4939-84CA-CD93B1DDF5B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dirty="0"/>
              <a:t>Components of IoT : </a:t>
            </a:r>
            <a:r>
              <a:rPr lang="en-IN" dirty="0">
                <a:solidFill>
                  <a:srgbClr val="C00000"/>
                </a:solidFill>
              </a:rPr>
              <a:t>Things or Devices</a:t>
            </a:r>
          </a:p>
        </p:txBody>
      </p:sp>
      <p:sp>
        <p:nvSpPr>
          <p:cNvPr id="6" name="Content Placeholder 5"/>
          <p:cNvSpPr>
            <a:spLocks noGrp="1"/>
          </p:cNvSpPr>
          <p:nvPr>
            <p:ph idx="1"/>
          </p:nvPr>
        </p:nvSpPr>
        <p:spPr/>
        <p:txBody>
          <a:bodyPr/>
          <a:lstStyle/>
          <a:p>
            <a:r>
              <a:rPr lang="en-GB" sz="2800" dirty="0" smtClean="0"/>
              <a:t>Sensor</a:t>
            </a:r>
            <a:endParaRPr lang="en-GB" sz="2800" dirty="0"/>
          </a:p>
          <a:p>
            <a:pPr lvl="1"/>
            <a:r>
              <a:rPr lang="en-GB" dirty="0"/>
              <a:t>The sensor is the layer that connects the IoT device to the outer environment or human being.</a:t>
            </a:r>
          </a:p>
          <a:p>
            <a:pPr lvl="1"/>
            <a:r>
              <a:rPr lang="en-GB" dirty="0"/>
              <a:t> As the name suggests, it senses the changes and sends data to the cloud for processing. </a:t>
            </a:r>
          </a:p>
          <a:p>
            <a:pPr lvl="1"/>
            <a:r>
              <a:rPr lang="en-GB" dirty="0"/>
              <a:t>These sensors continuously collect data from the environment and transmit the information to the next layer. Example: pressure sensor, temperature sensor, and light intensity detectors</a:t>
            </a:r>
            <a:r>
              <a:rPr lang="en-GB" dirty="0" smtClean="0"/>
              <a:t>.</a:t>
            </a:r>
          </a:p>
          <a:p>
            <a:pPr lvl="1"/>
            <a:r>
              <a:rPr lang="en-GB" dirty="0"/>
              <a:t>Sensors collect data from the </a:t>
            </a:r>
            <a:r>
              <a:rPr lang="en-GB" dirty="0" smtClean="0"/>
              <a:t>environment.</a:t>
            </a:r>
          </a:p>
          <a:p>
            <a:pPr lvl="1"/>
            <a:endParaRPr lang="en-GB" dirty="0"/>
          </a:p>
          <a:p>
            <a:pPr lvl="1"/>
            <a:endParaRPr lang="en-GB" dirty="0" smtClean="0"/>
          </a:p>
          <a:p>
            <a:pPr marL="457200" lvl="1" indent="0">
              <a:buNone/>
            </a:pPr>
            <a:endParaRPr lang="en-GB" dirty="0"/>
          </a:p>
          <a:p>
            <a:pPr marL="457200" lvl="1" indent="0">
              <a:buNone/>
            </a:pPr>
            <a:endParaRPr lang="en-GB" dirty="0"/>
          </a:p>
          <a:p>
            <a:r>
              <a:rPr lang="en-GB" sz="2800" dirty="0"/>
              <a:t>Actuator</a:t>
            </a:r>
          </a:p>
          <a:p>
            <a:pPr lvl="1"/>
            <a:r>
              <a:rPr lang="en-GB" dirty="0"/>
              <a:t>An actuator is a device that produces a motion by converting energy and signals going into the system. </a:t>
            </a:r>
          </a:p>
          <a:p>
            <a:pPr lvl="1"/>
            <a:r>
              <a:rPr lang="en-GB" dirty="0"/>
              <a:t>Example : Motor, LED </a:t>
            </a:r>
            <a:r>
              <a:rPr lang="en-GB" dirty="0" smtClean="0"/>
              <a:t>light</a:t>
            </a:r>
          </a:p>
          <a:p>
            <a:pPr lvl="1"/>
            <a:r>
              <a:rPr lang="en-GB" dirty="0" smtClean="0"/>
              <a:t>Actuators </a:t>
            </a:r>
            <a:r>
              <a:rPr lang="en-GB" dirty="0"/>
              <a:t>performs the action</a:t>
            </a:r>
          </a:p>
          <a:p>
            <a:pPr marL="0" indent="0">
              <a:buNone/>
            </a:pPr>
            <a:endParaRPr lang="en-IN" dirty="0"/>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2385628" y="2700389"/>
            <a:ext cx="6836909" cy="2135380"/>
          </a:xfrm>
          <a:prstGeom prst="rect">
            <a:avLst/>
          </a:prstGeom>
        </p:spPr>
      </p:pic>
    </p:spTree>
    <p:extLst>
      <p:ext uri="{BB962C8B-B14F-4D97-AF65-F5344CB8AC3E}">
        <p14:creationId xmlns:p14="http://schemas.microsoft.com/office/powerpoint/2010/main" val="14100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dirty="0"/>
              <a:t>Components of IoT : </a:t>
            </a:r>
            <a:r>
              <a:rPr lang="en-IN" dirty="0">
                <a:solidFill>
                  <a:srgbClr val="C00000"/>
                </a:solidFill>
              </a:rPr>
              <a:t>Gateway</a:t>
            </a:r>
          </a:p>
        </p:txBody>
      </p:sp>
      <p:sp>
        <p:nvSpPr>
          <p:cNvPr id="6" name="Content Placeholder 5"/>
          <p:cNvSpPr>
            <a:spLocks noGrp="1"/>
          </p:cNvSpPr>
          <p:nvPr>
            <p:ph idx="1"/>
          </p:nvPr>
        </p:nvSpPr>
        <p:spPr/>
        <p:txBody>
          <a:bodyPr/>
          <a:lstStyle/>
          <a:p>
            <a:r>
              <a:rPr lang="en-US" sz="2800" dirty="0"/>
              <a:t>IoT </a:t>
            </a:r>
            <a:r>
              <a:rPr lang="en-US" sz="2800" dirty="0" smtClean="0"/>
              <a:t>Gateway serves </a:t>
            </a:r>
            <a:r>
              <a:rPr lang="en-US" sz="2800" dirty="0"/>
              <a:t>as a bridge between the devices and the cloud, allowing for communication, data collection, and data processing. </a:t>
            </a:r>
            <a:r>
              <a:rPr lang="en-GB" sz="2800" dirty="0" smtClean="0"/>
              <a:t>Gateway </a:t>
            </a:r>
            <a:r>
              <a:rPr lang="en-GB" sz="2800" dirty="0"/>
              <a:t>facilitates </a:t>
            </a:r>
            <a:r>
              <a:rPr lang="en-GB" sz="2800" b="1" dirty="0">
                <a:solidFill>
                  <a:srgbClr val="C00000"/>
                </a:solidFill>
              </a:rPr>
              <a:t>Data Flow Management And Protocol Layer </a:t>
            </a:r>
            <a:r>
              <a:rPr lang="en-GB" sz="2800" dirty="0"/>
              <a:t>to transfer data from one device to another.</a:t>
            </a:r>
          </a:p>
          <a:p>
            <a:r>
              <a:rPr lang="en-GB" sz="2800" dirty="0"/>
              <a:t>It </a:t>
            </a:r>
            <a:r>
              <a:rPr lang="en-GB" sz="2800" dirty="0">
                <a:solidFill>
                  <a:srgbClr val="C00000"/>
                </a:solidFill>
              </a:rPr>
              <a:t>translates the network protocols</a:t>
            </a:r>
            <a:r>
              <a:rPr lang="en-GB" sz="2800" dirty="0"/>
              <a:t> for devices and provides encryption for the data flowing in the network. </a:t>
            </a:r>
            <a:r>
              <a:rPr lang="en-GB" sz="2800" dirty="0" smtClean="0"/>
              <a:t>It’s </a:t>
            </a:r>
            <a:r>
              <a:rPr lang="en-GB" sz="2800" dirty="0"/>
              <a:t>like a </a:t>
            </a:r>
            <a:r>
              <a:rPr lang="en-GB" sz="2800" dirty="0">
                <a:solidFill>
                  <a:srgbClr val="C00000"/>
                </a:solidFill>
              </a:rPr>
              <a:t>layer between the cloud and devices </a:t>
            </a:r>
            <a:r>
              <a:rPr lang="en-GB" sz="2800" dirty="0"/>
              <a:t>that filter away cyber attacks and illegal data access.</a:t>
            </a:r>
          </a:p>
          <a:p>
            <a:endParaRPr lang="en-GB" dirty="0"/>
          </a:p>
          <a:p>
            <a:endParaRPr lang="en-IN" dirty="0"/>
          </a:p>
        </p:txBody>
      </p:sp>
      <p:pic>
        <p:nvPicPr>
          <p:cNvPr id="2" name="Picture 1"/>
          <p:cNvPicPr>
            <a:picLocks noChangeAspect="1"/>
          </p:cNvPicPr>
          <p:nvPr/>
        </p:nvPicPr>
        <p:blipFill>
          <a:blip r:embed="rId3"/>
          <a:stretch>
            <a:fillRect/>
          </a:stretch>
        </p:blipFill>
        <p:spPr>
          <a:xfrm>
            <a:off x="3282461" y="3694983"/>
            <a:ext cx="4656993" cy="2759026"/>
          </a:xfrm>
          <a:prstGeom prst="rect">
            <a:avLst/>
          </a:prstGeom>
        </p:spPr>
      </p:pic>
    </p:spTree>
    <p:extLst>
      <p:ext uri="{BB962C8B-B14F-4D97-AF65-F5344CB8AC3E}">
        <p14:creationId xmlns:p14="http://schemas.microsoft.com/office/powerpoint/2010/main" val="4238162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IN" dirty="0"/>
              <a:t>Components of IoT : </a:t>
            </a:r>
            <a:r>
              <a:rPr lang="en-IN" dirty="0">
                <a:solidFill>
                  <a:srgbClr val="C00000"/>
                </a:solidFill>
              </a:rPr>
              <a:t>Cloud</a:t>
            </a:r>
          </a:p>
        </p:txBody>
      </p:sp>
      <p:sp>
        <p:nvSpPr>
          <p:cNvPr id="7" name="Content Placeholder 6"/>
          <p:cNvSpPr>
            <a:spLocks noGrp="1"/>
          </p:cNvSpPr>
          <p:nvPr>
            <p:ph idx="1"/>
          </p:nvPr>
        </p:nvSpPr>
        <p:spPr/>
        <p:txBody>
          <a:bodyPr/>
          <a:lstStyle/>
          <a:p>
            <a:r>
              <a:rPr lang="en-GB" sz="2800" dirty="0"/>
              <a:t>IoT systems send massive data from devices, and this data needs to be managed efficiently to generate meaningful output. Cloud is one of the best option.</a:t>
            </a:r>
          </a:p>
          <a:p>
            <a:r>
              <a:rPr lang="en-GB" sz="2800" dirty="0">
                <a:solidFill>
                  <a:srgbClr val="C00000"/>
                </a:solidFill>
              </a:rPr>
              <a:t>To store</a:t>
            </a:r>
            <a:r>
              <a:rPr lang="en-GB" sz="2800" dirty="0"/>
              <a:t> this huge amount of </a:t>
            </a:r>
            <a:r>
              <a:rPr lang="en-GB" sz="2800" dirty="0" smtClean="0"/>
              <a:t>data.</a:t>
            </a:r>
          </a:p>
          <a:p>
            <a:r>
              <a:rPr lang="en-GB" sz="2800" dirty="0" smtClean="0"/>
              <a:t>It </a:t>
            </a:r>
            <a:r>
              <a:rPr lang="en-GB" sz="2800" dirty="0"/>
              <a:t>provides </a:t>
            </a:r>
            <a:r>
              <a:rPr lang="en-GB" sz="2800" dirty="0">
                <a:solidFill>
                  <a:srgbClr val="C00000"/>
                </a:solidFill>
              </a:rPr>
              <a:t>tools to collect, process, and store data</a:t>
            </a:r>
            <a:r>
              <a:rPr lang="en-GB" sz="2800" dirty="0"/>
              <a:t>. </a:t>
            </a:r>
          </a:p>
          <a:p>
            <a:r>
              <a:rPr lang="en-GB" sz="2800" dirty="0"/>
              <a:t>Data is readily available and remotely accessible through the internet. </a:t>
            </a:r>
          </a:p>
          <a:p>
            <a:r>
              <a:rPr lang="en-GB" sz="2800" dirty="0"/>
              <a:t>It also provides a </a:t>
            </a:r>
            <a:r>
              <a:rPr lang="en-GB" sz="2800" dirty="0">
                <a:solidFill>
                  <a:srgbClr val="C00000"/>
                </a:solidFill>
              </a:rPr>
              <a:t>platform for analytics</a:t>
            </a:r>
            <a:r>
              <a:rPr lang="en-GB" sz="2800" dirty="0"/>
              <a:t>.</a:t>
            </a:r>
          </a:p>
          <a:p>
            <a:r>
              <a:rPr lang="en-GB" sz="2800" dirty="0"/>
              <a:t>IoT cloud is a sophisticated, high-performance network of servers to perform high-speed processing of a huge amount of data.</a:t>
            </a:r>
          </a:p>
          <a:p>
            <a:pPr marL="0" indent="0">
              <a:buNone/>
            </a:pPr>
            <a:endParaRPr lang="en-IN" dirty="0"/>
          </a:p>
        </p:txBody>
      </p:sp>
      <p:pic>
        <p:nvPicPr>
          <p:cNvPr id="4098" name="Picture 2" descr="6 Different Types Of Cloud Computing - Cloud Based Software (442x394), Png Downlo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1087" y="4660900"/>
            <a:ext cx="1929826" cy="1793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007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6" presetClass="entr" presetSubtype="32"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animEffect transition="in" filter="circle(out)">
                                      <p:cBhvr>
                                        <p:cTn id="9" dur="20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CustomShape 1"/>
          <p:cNvSpPr/>
          <p:nvPr/>
        </p:nvSpPr>
        <p:spPr>
          <a:xfrm>
            <a:off x="0" y="0"/>
            <a:ext cx="12191040" cy="71028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endParaRPr lang="en-US" sz="3600" b="1" dirty="0"/>
          </a:p>
        </p:txBody>
      </p:sp>
      <p:sp>
        <p:nvSpPr>
          <p:cNvPr id="7" name="Title 6"/>
          <p:cNvSpPr>
            <a:spLocks noGrp="1"/>
          </p:cNvSpPr>
          <p:nvPr>
            <p:ph type="title"/>
          </p:nvPr>
        </p:nvSpPr>
        <p:spPr/>
        <p:txBody>
          <a:bodyPr>
            <a:normAutofit/>
          </a:bodyPr>
          <a:lstStyle/>
          <a:p>
            <a:r>
              <a:rPr lang="en-US" dirty="0"/>
              <a:t>Components of IoT : </a:t>
            </a:r>
            <a:r>
              <a:rPr lang="en-US" dirty="0">
                <a:solidFill>
                  <a:srgbClr val="C00000"/>
                </a:solidFill>
              </a:rPr>
              <a:t>Connectivity</a:t>
            </a:r>
            <a:endParaRPr lang="en-IN" dirty="0">
              <a:solidFill>
                <a:srgbClr val="C00000"/>
              </a:solidFill>
            </a:endParaRPr>
          </a:p>
        </p:txBody>
      </p:sp>
      <p:sp>
        <p:nvSpPr>
          <p:cNvPr id="8" name="Content Placeholder 7"/>
          <p:cNvSpPr>
            <a:spLocks noGrp="1"/>
          </p:cNvSpPr>
          <p:nvPr>
            <p:ph idx="1"/>
          </p:nvPr>
        </p:nvSpPr>
        <p:spPr/>
        <p:txBody>
          <a:bodyPr/>
          <a:lstStyle/>
          <a:p>
            <a:r>
              <a:rPr lang="en-GB" sz="2800" dirty="0"/>
              <a:t>The data collected by sensors need to be sent to the cloud for </a:t>
            </a:r>
            <a:r>
              <a:rPr lang="en-GB" sz="2800" dirty="0" smtClean="0"/>
              <a:t>analytics.</a:t>
            </a:r>
          </a:p>
          <a:p>
            <a:r>
              <a:rPr lang="en-GB" sz="2800" dirty="0" smtClean="0"/>
              <a:t>Data </a:t>
            </a:r>
            <a:r>
              <a:rPr lang="en-GB" sz="2800" dirty="0"/>
              <a:t>needs the internet as a medium to be transfer from one device to another. </a:t>
            </a:r>
          </a:p>
          <a:p>
            <a:r>
              <a:rPr lang="en-GB" sz="2800" dirty="0"/>
              <a:t>IoT devices </a:t>
            </a:r>
            <a:r>
              <a:rPr lang="en-GB" sz="2800" dirty="0">
                <a:solidFill>
                  <a:srgbClr val="C00000"/>
                </a:solidFill>
              </a:rPr>
              <a:t>need to be connected to the internet all the time</a:t>
            </a:r>
            <a:r>
              <a:rPr lang="en-GB" sz="2800" dirty="0"/>
              <a:t>, Connectivity is an important requirement of the IoT infrastructure. </a:t>
            </a:r>
          </a:p>
          <a:p>
            <a:r>
              <a:rPr lang="en-GB" sz="2800" dirty="0"/>
              <a:t>Things of IoT should be connected to the IoT infrastructure; </a:t>
            </a:r>
            <a:r>
              <a:rPr lang="en-GB" sz="2800" dirty="0">
                <a:solidFill>
                  <a:srgbClr val="C00000"/>
                </a:solidFill>
              </a:rPr>
              <a:t>anyone, anywhere, anytime can connect</a:t>
            </a:r>
            <a:r>
              <a:rPr lang="en-GB" sz="2800" dirty="0"/>
              <a:t>, this should be guaranteed at all times.    </a:t>
            </a:r>
          </a:p>
          <a:p>
            <a:r>
              <a:rPr lang="en-GB" sz="2800" dirty="0"/>
              <a:t>Networks like Wi-Fi, Bluetooth, WAN, satellite networks make it easy to stay connected. </a:t>
            </a:r>
            <a:endParaRPr lang="en-GB" sz="2800" dirty="0" smtClean="0"/>
          </a:p>
          <a:p>
            <a:r>
              <a:rPr lang="en-GB" sz="2800" dirty="0" smtClean="0"/>
              <a:t>Data </a:t>
            </a:r>
            <a:r>
              <a:rPr lang="en-GB" sz="2800" dirty="0"/>
              <a:t>can be sent to the cloud through these networks.   </a:t>
            </a:r>
            <a:r>
              <a:rPr lang="en-GB" dirty="0"/>
              <a:t>                       </a:t>
            </a:r>
          </a:p>
          <a:p>
            <a:pPr marL="0" indent="0">
              <a:buNone/>
            </a:pPr>
            <a:endParaRPr lang="en-IN" dirty="0"/>
          </a:p>
          <a:p>
            <a:endParaRPr lang="en-GB" dirty="0"/>
          </a:p>
          <a:p>
            <a:pPr marL="0" indent="0">
              <a:buNone/>
            </a:pPr>
            <a:endParaRPr lang="en-IN" dirty="0"/>
          </a:p>
        </p:txBody>
      </p:sp>
      <p:pic>
        <p:nvPicPr>
          <p:cNvPr id="9" name="Picture 2" descr="Wireless Communication PPT Slide 1"/>
          <p:cNvPicPr>
            <a:picLocks noChangeAspect="1" noChangeArrowheads="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l="1493" t="14369" r="-1493" b="11004"/>
          <a:stretch/>
        </p:blipFill>
        <p:spPr bwMode="auto">
          <a:xfrm>
            <a:off x="7561385" y="4158905"/>
            <a:ext cx="3807070" cy="213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591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6" presetClass="entr" presetSubtype="32"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circle(out)">
                                      <p:cBhvr>
                                        <p:cTn id="29"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Roboto Condensed"/>
                <a:ea typeface="+mn-ea"/>
                <a:cs typeface="+mn-cs"/>
                <a:sym typeface="Wingdings 2" panose="05020102010507070707" pitchFamily="18" charset="2"/>
              </a:rPr>
              <a:t></a:t>
            </a:r>
            <a:endParaRPr kumimoji="0" lang="en-US" sz="2800" b="0" i="0" u="none" strike="noStrike" kern="1200" cap="none" spc="0" normalizeH="0" baseline="0" noProof="0" dirty="0">
              <a:ln>
                <a:noFill/>
              </a:ln>
              <a:solidFill>
                <a:prstClr val="white"/>
              </a:solidFill>
              <a:effectLst/>
              <a:uLnTx/>
              <a:uFillTx/>
              <a:latin typeface="Roboto Condensed"/>
              <a:ea typeface="+mn-ea"/>
              <a:cs typeface="+mn-cs"/>
            </a:endParaRPr>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Roboto Condensed"/>
                <a:ea typeface="+mn-ea"/>
                <a:cs typeface="+mn-cs"/>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240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527893" y="720131"/>
            <a:ext cx="8583261" cy="3046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12121"/>
                </a:solidFill>
                <a:effectLst/>
                <a:uLnTx/>
                <a:uFillTx/>
                <a:latin typeface="Roboto Condensed"/>
                <a:ea typeface="+mn-ea"/>
                <a:cs typeface="+mn-cs"/>
              </a:rPr>
              <a:t>Outline</a:t>
            </a:r>
          </a:p>
          <a:p>
            <a:pPr marL="800100" lvl="1" indent="-342900">
              <a:buFont typeface="Wingdings" panose="05000000000000000000" pitchFamily="2" charset="2"/>
              <a:buChar char="v"/>
              <a:defRPr/>
            </a:pPr>
            <a:r>
              <a:rPr lang="en-US" sz="2400" dirty="0" smtClean="0">
                <a:solidFill>
                  <a:prstClr val="white">
                    <a:lumMod val="50000"/>
                  </a:prstClr>
                </a:solidFill>
              </a:rPr>
              <a:t>IoT </a:t>
            </a:r>
            <a:r>
              <a:rPr lang="en-US" sz="2400" dirty="0">
                <a:solidFill>
                  <a:prstClr val="white">
                    <a:lumMod val="50000"/>
                  </a:prstClr>
                </a:solidFill>
              </a:rPr>
              <a:t>Introduction: Characteristics &amp; Components </a:t>
            </a:r>
          </a:p>
          <a:p>
            <a:pPr marL="800100" lvl="1" indent="-342900">
              <a:buFont typeface="Wingdings" panose="05000000000000000000" pitchFamily="2" charset="2"/>
              <a:buChar char="v"/>
              <a:defRPr/>
            </a:pPr>
            <a:r>
              <a:rPr lang="en-US" sz="2400" dirty="0">
                <a:solidFill>
                  <a:prstClr val="white">
                    <a:lumMod val="50000"/>
                  </a:prstClr>
                </a:solidFill>
              </a:rPr>
              <a:t>IoT stack and IoT levels</a:t>
            </a:r>
          </a:p>
          <a:p>
            <a:pPr marL="800100" lvl="1" indent="-342900">
              <a:buFont typeface="Wingdings" panose="05000000000000000000" pitchFamily="2" charset="2"/>
              <a:buChar char="v"/>
              <a:defRPr/>
            </a:pPr>
            <a:r>
              <a:rPr lang="en-US" sz="2400" dirty="0">
                <a:solidFill>
                  <a:prstClr val="white">
                    <a:lumMod val="50000"/>
                  </a:prstClr>
                </a:solidFill>
              </a:rPr>
              <a:t>Physical Design of IoT</a:t>
            </a:r>
          </a:p>
          <a:p>
            <a:pPr marL="800100" lvl="1" indent="-342900">
              <a:buFont typeface="Wingdings" panose="05000000000000000000" pitchFamily="2" charset="2"/>
              <a:buChar char="v"/>
              <a:defRPr/>
            </a:pPr>
            <a:r>
              <a:rPr lang="en-US" sz="2400" dirty="0">
                <a:solidFill>
                  <a:prstClr val="white">
                    <a:lumMod val="50000"/>
                  </a:prstClr>
                </a:solidFill>
              </a:rPr>
              <a:t>IoT Protocols </a:t>
            </a:r>
          </a:p>
          <a:p>
            <a:pPr marL="800100" lvl="1" indent="-342900">
              <a:buFont typeface="Wingdings" panose="05000000000000000000" pitchFamily="2" charset="2"/>
              <a:buChar char="v"/>
              <a:defRPr/>
            </a:pPr>
            <a:r>
              <a:rPr lang="en-US" sz="2400" dirty="0">
                <a:solidFill>
                  <a:prstClr val="white">
                    <a:lumMod val="50000"/>
                  </a:prstClr>
                </a:solidFill>
              </a:rPr>
              <a:t>IoT communication models and Communication APIs</a:t>
            </a:r>
          </a:p>
          <a:p>
            <a:pPr marL="800100" lvl="1" indent="-342900">
              <a:buFont typeface="Wingdings" panose="05000000000000000000" pitchFamily="2" charset="2"/>
              <a:buChar char="v"/>
              <a:defRPr/>
            </a:pPr>
            <a:r>
              <a:rPr lang="en-US" sz="2400" dirty="0">
                <a:solidFill>
                  <a:prstClr val="white">
                    <a:lumMod val="50000"/>
                  </a:prstClr>
                </a:solidFill>
              </a:rPr>
              <a:t>Enabling technologies</a:t>
            </a:r>
          </a:p>
          <a:p>
            <a:pPr marL="800100" lvl="1" indent="-342900">
              <a:buFont typeface="Wingdings" panose="05000000000000000000" pitchFamily="2" charset="2"/>
              <a:buChar char="v"/>
              <a:defRPr/>
            </a:pPr>
            <a:r>
              <a:rPr lang="en-US" sz="2400" dirty="0">
                <a:solidFill>
                  <a:prstClr val="white">
                    <a:lumMod val="50000"/>
                  </a:prstClr>
                </a:solidFill>
              </a:rPr>
              <a:t>Domain specific IoT Application </a:t>
            </a:r>
            <a:r>
              <a:rPr lang="en-US" sz="2400" dirty="0" smtClean="0">
                <a:solidFill>
                  <a:prstClr val="white">
                    <a:lumMod val="50000"/>
                  </a:prstClr>
                </a:solidFill>
              </a:rPr>
              <a:t>areas</a:t>
            </a:r>
            <a:endParaRPr kumimoji="0" lang="en-US" sz="2400" b="0" i="0" u="none" strike="noStrike" kern="1200" cap="none" spc="0" normalizeH="0" baseline="0" noProof="0" dirty="0">
              <a:ln>
                <a:noFill/>
              </a:ln>
              <a:solidFill>
                <a:prstClr val="white">
                  <a:lumMod val="50000"/>
                </a:prstClr>
              </a:solidFill>
              <a:effectLst/>
              <a:uLnTx/>
              <a:uFillTx/>
              <a:latin typeface="Roboto Condensed"/>
              <a:ea typeface="+mn-ea"/>
              <a:cs typeface="+mn-cs"/>
            </a:endParaRPr>
          </a:p>
        </p:txBody>
      </p:sp>
    </p:spTree>
    <p:extLst>
      <p:ext uri="{BB962C8B-B14F-4D97-AF65-F5344CB8AC3E}">
        <p14:creationId xmlns:p14="http://schemas.microsoft.com/office/powerpoint/2010/main" val="2564930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IN" dirty="0"/>
              <a:t>Components of IoT : </a:t>
            </a:r>
            <a:r>
              <a:rPr lang="en-IN" dirty="0">
                <a:solidFill>
                  <a:srgbClr val="C00000"/>
                </a:solidFill>
              </a:rPr>
              <a:t>Analytics</a:t>
            </a:r>
          </a:p>
        </p:txBody>
      </p:sp>
      <p:sp>
        <p:nvSpPr>
          <p:cNvPr id="7" name="Content Placeholder 6"/>
          <p:cNvSpPr>
            <a:spLocks noGrp="1"/>
          </p:cNvSpPr>
          <p:nvPr>
            <p:ph idx="1"/>
          </p:nvPr>
        </p:nvSpPr>
        <p:spPr/>
        <p:txBody>
          <a:bodyPr/>
          <a:lstStyle/>
          <a:p>
            <a:r>
              <a:rPr lang="en-GB" sz="2800" dirty="0"/>
              <a:t>Analytics is the process of </a:t>
            </a:r>
            <a:r>
              <a:rPr lang="en-GB" sz="2800" dirty="0">
                <a:solidFill>
                  <a:srgbClr val="C00000"/>
                </a:solidFill>
              </a:rPr>
              <a:t>converting raw data into some meaningful form</a:t>
            </a:r>
            <a:r>
              <a:rPr lang="en-GB" sz="2800" dirty="0"/>
              <a:t>.</a:t>
            </a:r>
          </a:p>
          <a:p>
            <a:r>
              <a:rPr lang="en-GB" sz="2800" dirty="0"/>
              <a:t>IoT analytics supports real-time analysis, which captures real-time changes and irregularities.</a:t>
            </a:r>
          </a:p>
          <a:p>
            <a:r>
              <a:rPr lang="en-GB" sz="2800" dirty="0"/>
              <a:t>The data is then converted into a format that is easy to understand by the end-user. </a:t>
            </a:r>
          </a:p>
          <a:p>
            <a:r>
              <a:rPr lang="en-GB" sz="2800" dirty="0"/>
              <a:t>As a result, users or businesses can analyse the trends shown in reports, predict the market and plan ahead for a successful implementation of their ideas.</a:t>
            </a:r>
          </a:p>
          <a:p>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206" y="4044481"/>
            <a:ext cx="3670655" cy="2445596"/>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96861" y="3755719"/>
            <a:ext cx="3693902" cy="2770426"/>
          </a:xfrm>
          <a:prstGeom prst="rect">
            <a:avLst/>
          </a:prstGeom>
        </p:spPr>
      </p:pic>
      <p:pic>
        <p:nvPicPr>
          <p:cNvPr id="4" name="Picture 3"/>
          <p:cNvPicPr>
            <a:picLocks noChangeAspect="1"/>
          </p:cNvPicPr>
          <p:nvPr/>
        </p:nvPicPr>
        <p:blipFill>
          <a:blip r:embed="rId5"/>
          <a:stretch>
            <a:fillRect/>
          </a:stretch>
        </p:blipFill>
        <p:spPr>
          <a:xfrm>
            <a:off x="358453" y="4332425"/>
            <a:ext cx="3840480" cy="1869707"/>
          </a:xfrm>
          <a:prstGeom prst="rect">
            <a:avLst/>
          </a:prstGeom>
        </p:spPr>
      </p:pic>
      <p:sp>
        <p:nvSpPr>
          <p:cNvPr id="5" name="Right Arrow 4"/>
          <p:cNvSpPr/>
          <p:nvPr/>
        </p:nvSpPr>
        <p:spPr>
          <a:xfrm>
            <a:off x="3904488" y="4983480"/>
            <a:ext cx="749808" cy="38404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8" name="Right Arrow 7"/>
          <p:cNvSpPr/>
          <p:nvPr/>
        </p:nvSpPr>
        <p:spPr>
          <a:xfrm>
            <a:off x="7825427" y="4983480"/>
            <a:ext cx="749808" cy="384048"/>
          </a:xfrm>
          <a:prstGeom prst="rightArrow">
            <a:avLst/>
          </a:prstGeom>
          <a:solidFill>
            <a:srgbClr val="CC145A"/>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2603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GB" dirty="0"/>
              <a:t>Components of IoT : </a:t>
            </a:r>
            <a:r>
              <a:rPr lang="en-GB" dirty="0">
                <a:solidFill>
                  <a:srgbClr val="C00000"/>
                </a:solidFill>
              </a:rPr>
              <a:t>User interface</a:t>
            </a:r>
            <a:endParaRPr lang="en-IN" dirty="0">
              <a:solidFill>
                <a:srgbClr val="C00000"/>
              </a:solidFill>
            </a:endParaRPr>
          </a:p>
        </p:txBody>
      </p:sp>
      <p:sp>
        <p:nvSpPr>
          <p:cNvPr id="7" name="Content Placeholder 6"/>
          <p:cNvSpPr>
            <a:spLocks noGrp="1"/>
          </p:cNvSpPr>
          <p:nvPr>
            <p:ph idx="1"/>
          </p:nvPr>
        </p:nvSpPr>
        <p:spPr>
          <a:xfrm>
            <a:off x="131180" y="863444"/>
            <a:ext cx="11816980" cy="5590565"/>
          </a:xfrm>
        </p:spPr>
        <p:txBody>
          <a:bodyPr/>
          <a:lstStyle/>
          <a:p>
            <a:r>
              <a:rPr lang="en-GB" sz="2800" dirty="0"/>
              <a:t>The User interface is a visible, tangible part of IoT systems. It is that part of the system which </a:t>
            </a:r>
            <a:r>
              <a:rPr lang="en-GB" sz="2800" dirty="0">
                <a:solidFill>
                  <a:srgbClr val="C00000"/>
                </a:solidFill>
              </a:rPr>
              <a:t>interacts with the end-user</a:t>
            </a:r>
            <a:r>
              <a:rPr lang="en-GB" sz="2800" dirty="0"/>
              <a:t>. </a:t>
            </a:r>
          </a:p>
          <a:p>
            <a:r>
              <a:rPr lang="en-GB" sz="2800" dirty="0"/>
              <a:t>The information can be made available either in report format or in the form of some actions like trigger an alarm, a notification, etc. </a:t>
            </a:r>
          </a:p>
          <a:p>
            <a:r>
              <a:rPr lang="en-GB" sz="2800" dirty="0"/>
              <a:t>The user can also choose to perform some actions. </a:t>
            </a:r>
          </a:p>
          <a:p>
            <a:r>
              <a:rPr lang="en-GB" sz="2800" dirty="0"/>
              <a:t>Therefore, it is important to create a </a:t>
            </a:r>
            <a:r>
              <a:rPr lang="en-GB" sz="2800" dirty="0">
                <a:solidFill>
                  <a:srgbClr val="C00000"/>
                </a:solidFill>
              </a:rPr>
              <a:t>user-friendly interface </a:t>
            </a:r>
            <a:r>
              <a:rPr lang="en-GB" sz="2800" dirty="0"/>
              <a:t>that can be used without much effort and technical knowledge. </a:t>
            </a:r>
          </a:p>
          <a:p>
            <a:r>
              <a:rPr lang="en-GB" sz="2800" dirty="0"/>
              <a:t>The easier the user interface is, the more successful the product is.</a:t>
            </a:r>
          </a:p>
          <a:p>
            <a:pPr marL="0" indent="0">
              <a:buNone/>
            </a:pPr>
            <a:endParaRPr lang="en-IN"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49302" y="3533984"/>
            <a:ext cx="4356494" cy="3097668"/>
          </a:xfrm>
          <a:prstGeom prst="rect">
            <a:avLst/>
          </a:prstGeom>
        </p:spPr>
      </p:pic>
      <p:pic>
        <p:nvPicPr>
          <p:cNvPr id="3" name="Picture 2"/>
          <p:cNvPicPr>
            <a:picLocks noChangeAspect="1"/>
          </p:cNvPicPr>
          <p:nvPr/>
        </p:nvPicPr>
        <p:blipFill>
          <a:blip r:embed="rId4"/>
          <a:stretch>
            <a:fillRect/>
          </a:stretch>
        </p:blipFill>
        <p:spPr>
          <a:xfrm>
            <a:off x="0" y="4445555"/>
            <a:ext cx="2186097" cy="2186097"/>
          </a:xfrm>
          <a:prstGeom prst="rect">
            <a:avLst/>
          </a:prstGeom>
        </p:spPr>
      </p:pic>
    </p:spTree>
    <p:extLst>
      <p:ext uri="{BB962C8B-B14F-4D97-AF65-F5344CB8AC3E}">
        <p14:creationId xmlns:p14="http://schemas.microsoft.com/office/powerpoint/2010/main" val="222528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IoT Characteristics</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3</a:t>
            </a:r>
            <a:endParaRPr lang="en-US" dirty="0"/>
          </a:p>
          <a:p>
            <a:endParaRPr lang="en-US" dirty="0"/>
          </a:p>
        </p:txBody>
      </p:sp>
    </p:spTree>
    <p:extLst>
      <p:ext uri="{BB962C8B-B14F-4D97-AF65-F5344CB8AC3E}">
        <p14:creationId xmlns:p14="http://schemas.microsoft.com/office/powerpoint/2010/main" val="20278340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IoT Characteristics</a:t>
            </a:r>
            <a:endParaRPr lang="en-IN" dirty="0"/>
          </a:p>
        </p:txBody>
      </p:sp>
      <p:graphicFrame>
        <p:nvGraphicFramePr>
          <p:cNvPr id="4" name="Content Placeholder 3"/>
          <p:cNvGraphicFramePr>
            <a:graphicFrameLocks noGrp="1"/>
          </p:cNvGraphicFramePr>
          <p:nvPr>
            <p:ph idx="1"/>
            <p:extLst/>
          </p:nvPr>
        </p:nvGraphicFramePr>
        <p:xfrm>
          <a:off x="131763" y="863600"/>
          <a:ext cx="11928475" cy="559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966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9F330B60-5B6A-443B-8A5A-563A5BBE8AB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D464721-C85C-4876-A9BC-CA30A11BF78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8334727E-EFEB-40EB-977E-BA8D1018DA9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2E267EB9-0450-4C29-8EC0-2F959FDB971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9E308B1F-9C9B-480C-BB93-AF009C12A63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0218BD0E-063C-4A15-8B7C-0697E60CD57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4C286262-20C1-4DBC-9442-E6823E4E8C13}"/>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1F3242AA-CBB6-4C2D-8172-8401007467B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AB6EA4D8-B401-472E-8640-9F1F1869630D}"/>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64BC25C9-EDC5-48E9-B04B-82179A401244}"/>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graphicEl>
                                              <a:dgm id="{12E8AD7F-8C44-46C2-8C0C-CD27023DDB0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859C9A97-7204-4561-A020-689F8CC13891}"/>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6BC55196-6957-4B84-8DF2-F269315DF729}"/>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graphicEl>
                                              <a:dgm id="{C6D381A0-90DC-467E-ABFB-F13A38FA9860}"/>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1B4B521C-67C6-4017-BE8B-37F5DA75BBA6}"/>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graphicEl>
                                              <a:dgm id="{DB877A31-93EE-4DAD-81C5-6FFDFE49DFD7}"/>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graphicEl>
                                              <a:dgm id="{EA23E482-0823-408C-A8AC-9CBED44DF61D}"/>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CD6EB1E4-0825-47E6-BD78-8B50403512B7}"/>
                                            </p:graphic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graphicEl>
                                              <a:dgm id="{26BFBC6F-49D6-42BF-BB24-D9F1DEF47DB0}"/>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graphicEl>
                                              <a:dgm id="{23F52F7B-2C11-44C8-81AF-A8B0CA3179B0}"/>
                                            </p:graphic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C6335A2C-685D-41CE-82A3-21BBC0BFFA3C}"/>
                                            </p:graphic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
                                            <p:graphicEl>
                                              <a:dgm id="{61E88E28-6C65-4679-A00F-4D535C83D5BB}"/>
                                            </p:graphic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
                                            <p:graphicEl>
                                              <a:dgm id="{BB877495-8F09-4D5C-BBFF-838DE84BF55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dirty="0"/>
              <a:t>Characteristics of IoT : </a:t>
            </a:r>
            <a:r>
              <a:rPr lang="en-GB" dirty="0">
                <a:solidFill>
                  <a:srgbClr val="C00000"/>
                </a:solidFill>
              </a:rPr>
              <a:t>Intelligence and Identity</a:t>
            </a:r>
            <a:endParaRPr lang="en-IN" dirty="0">
              <a:solidFill>
                <a:srgbClr val="C00000"/>
              </a:solidFill>
            </a:endParaRPr>
          </a:p>
        </p:txBody>
      </p:sp>
      <p:sp>
        <p:nvSpPr>
          <p:cNvPr id="6" name="Content Placeholder 5"/>
          <p:cNvSpPr>
            <a:spLocks noGrp="1"/>
          </p:cNvSpPr>
          <p:nvPr>
            <p:ph idx="1"/>
          </p:nvPr>
        </p:nvSpPr>
        <p:spPr/>
        <p:txBody>
          <a:bodyPr/>
          <a:lstStyle/>
          <a:p>
            <a:r>
              <a:rPr lang="en-GB" sz="2800" dirty="0"/>
              <a:t>The extraction of knowledge from the generated data is very </a:t>
            </a:r>
            <a:r>
              <a:rPr lang="en-GB" sz="2800" dirty="0" smtClean="0"/>
              <a:t>important.</a:t>
            </a:r>
          </a:p>
          <a:p>
            <a:pPr lvl="1"/>
            <a:r>
              <a:rPr lang="en-GB" sz="2400" dirty="0" smtClean="0"/>
              <a:t>For </a:t>
            </a:r>
            <a:r>
              <a:rPr lang="en-GB" sz="2400" dirty="0"/>
              <a:t>example, a sensor generates data, but that data will only be useful if it is interpreted properly. </a:t>
            </a:r>
          </a:p>
          <a:p>
            <a:r>
              <a:rPr lang="en-GB" sz="2800" dirty="0"/>
              <a:t>Each IoT device has a </a:t>
            </a:r>
            <a:r>
              <a:rPr lang="en-GB" sz="2800" dirty="0">
                <a:solidFill>
                  <a:srgbClr val="C00000"/>
                </a:solidFill>
              </a:rPr>
              <a:t>unique identity</a:t>
            </a:r>
            <a:r>
              <a:rPr lang="en-GB" sz="2800" dirty="0"/>
              <a:t>. </a:t>
            </a:r>
            <a:endParaRPr lang="en-GB" sz="2800" dirty="0" smtClean="0"/>
          </a:p>
          <a:p>
            <a:r>
              <a:rPr lang="en-GB" sz="2800" dirty="0" smtClean="0"/>
              <a:t>This </a:t>
            </a:r>
            <a:r>
              <a:rPr lang="en-GB" sz="2800" dirty="0"/>
              <a:t>identification is helpful in tracking the equipment and at times for querying its status.</a:t>
            </a:r>
          </a:p>
          <a:p>
            <a:endParaRPr lang="en-IN" dirty="0"/>
          </a:p>
        </p:txBody>
      </p:sp>
      <p:pic>
        <p:nvPicPr>
          <p:cNvPr id="20" name="Picture 19">
            <a:extLst>
              <a:ext uri="{FF2B5EF4-FFF2-40B4-BE49-F238E27FC236}">
                <a16:creationId xmlns:a16="http://schemas.microsoft.com/office/drawing/2014/main" id="{62D2F393-F400-419A-BE04-B07DFB27B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9095" y="3749278"/>
            <a:ext cx="2612643" cy="2612643"/>
          </a:xfrm>
          <a:prstGeom prst="rect">
            <a:avLst/>
          </a:prstGeom>
        </p:spPr>
      </p:pic>
      <p:pic>
        <p:nvPicPr>
          <p:cNvPr id="3" name="Picture 2"/>
          <p:cNvPicPr>
            <a:picLocks noChangeAspect="1"/>
          </p:cNvPicPr>
          <p:nvPr/>
        </p:nvPicPr>
        <p:blipFill>
          <a:blip r:embed="rId3"/>
          <a:stretch>
            <a:fillRect/>
          </a:stretch>
        </p:blipFill>
        <p:spPr>
          <a:xfrm>
            <a:off x="231582" y="3658726"/>
            <a:ext cx="8302196" cy="2703195"/>
          </a:xfrm>
          <a:prstGeom prst="rect">
            <a:avLst/>
          </a:prstGeom>
        </p:spPr>
      </p:pic>
    </p:spTree>
    <p:extLst>
      <p:ext uri="{BB962C8B-B14F-4D97-AF65-F5344CB8AC3E}">
        <p14:creationId xmlns:p14="http://schemas.microsoft.com/office/powerpoint/2010/main" val="3617899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IN" dirty="0"/>
              <a:t>Characteristics of IoT :</a:t>
            </a:r>
            <a:r>
              <a:rPr lang="en-IN" dirty="0">
                <a:solidFill>
                  <a:srgbClr val="C00000"/>
                </a:solidFill>
              </a:rPr>
              <a:t>Scalability</a:t>
            </a:r>
            <a:r>
              <a:rPr lang="en-IN" dirty="0"/>
              <a:t> </a:t>
            </a:r>
          </a:p>
        </p:txBody>
      </p:sp>
      <p:sp>
        <p:nvSpPr>
          <p:cNvPr id="4" name="Content Placeholder 3"/>
          <p:cNvSpPr>
            <a:spLocks noGrp="1"/>
          </p:cNvSpPr>
          <p:nvPr>
            <p:ph idx="1"/>
          </p:nvPr>
        </p:nvSpPr>
        <p:spPr/>
        <p:txBody>
          <a:bodyPr/>
          <a:lstStyle/>
          <a:p>
            <a:r>
              <a:rPr lang="en-GB" sz="2800" dirty="0"/>
              <a:t>The number of elements (devices) connected to IoT zone is increasing day by day. </a:t>
            </a:r>
            <a:r>
              <a:rPr lang="en-GB" sz="2800" dirty="0" smtClean="0"/>
              <a:t>Therefore</a:t>
            </a:r>
            <a:r>
              <a:rPr lang="en-GB" sz="2800" dirty="0"/>
              <a:t>, an IoT setup should be capable of handling the expansion. </a:t>
            </a:r>
          </a:p>
          <a:p>
            <a:r>
              <a:rPr lang="en-GB" sz="2800" b="1" dirty="0">
                <a:solidFill>
                  <a:srgbClr val="C00000"/>
                </a:solidFill>
              </a:rPr>
              <a:t>Vertical Scaling :</a:t>
            </a:r>
            <a:r>
              <a:rPr lang="en-GB" sz="2800" dirty="0"/>
              <a:t> Expand capability in terms of processing power, Storage, etc.</a:t>
            </a:r>
          </a:p>
          <a:p>
            <a:r>
              <a:rPr lang="en-GB" sz="2800" b="1" dirty="0">
                <a:solidFill>
                  <a:srgbClr val="C00000"/>
                </a:solidFill>
              </a:rPr>
              <a:t>Horizontal Scaling : </a:t>
            </a:r>
            <a:r>
              <a:rPr lang="en-GB" sz="2800" dirty="0"/>
              <a:t>By multiplying with devices numbers or cloning system.</a:t>
            </a:r>
          </a:p>
          <a:p>
            <a:endParaRPr lang="en-IN" dirty="0"/>
          </a:p>
        </p:txBody>
      </p:sp>
      <p:pic>
        <p:nvPicPr>
          <p:cNvPr id="3" name="Picture 2"/>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62412"/>
          <a:stretch/>
        </p:blipFill>
        <p:spPr>
          <a:xfrm>
            <a:off x="2402905" y="2876061"/>
            <a:ext cx="2671974" cy="3577948"/>
          </a:xfrm>
          <a:prstGeom prst="rect">
            <a:avLst/>
          </a:prstGeom>
        </p:spPr>
      </p:pic>
      <p:pic>
        <p:nvPicPr>
          <p:cNvPr id="9" name="Picture 8"/>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42139" t="474" r="-4526" b="-474"/>
          <a:stretch/>
        </p:blipFill>
        <p:spPr>
          <a:xfrm>
            <a:off x="6832868" y="3028304"/>
            <a:ext cx="4434786" cy="3577948"/>
          </a:xfrm>
          <a:prstGeom prst="rect">
            <a:avLst/>
          </a:prstGeom>
        </p:spPr>
      </p:pic>
    </p:spTree>
    <p:extLst>
      <p:ext uri="{BB962C8B-B14F-4D97-AF65-F5344CB8AC3E}">
        <p14:creationId xmlns:p14="http://schemas.microsoft.com/office/powerpoint/2010/main" val="3604085723"/>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25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par>
                                <p:cTn id="18" presetID="22" presetClass="entr" presetSubtype="8"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Characteristics of IoT : </a:t>
            </a:r>
            <a:r>
              <a:rPr lang="en-IN" dirty="0">
                <a:solidFill>
                  <a:srgbClr val="C00000"/>
                </a:solidFill>
              </a:rPr>
              <a:t>Dynamic &amp; Self Adapting</a:t>
            </a:r>
            <a:endParaRPr lang="en-IN" dirty="0"/>
          </a:p>
        </p:txBody>
      </p:sp>
      <p:sp>
        <p:nvSpPr>
          <p:cNvPr id="5" name="Content Placeholder 4"/>
          <p:cNvSpPr>
            <a:spLocks noGrp="1"/>
          </p:cNvSpPr>
          <p:nvPr>
            <p:ph idx="1"/>
          </p:nvPr>
        </p:nvSpPr>
        <p:spPr>
          <a:xfrm>
            <a:off x="131181" y="863444"/>
            <a:ext cx="8260465" cy="5590565"/>
          </a:xfrm>
        </p:spPr>
        <p:txBody>
          <a:bodyPr/>
          <a:lstStyle/>
          <a:p>
            <a:pPr marL="265113" lvl="1" indent="-265113">
              <a:spcBef>
                <a:spcPts val="1000"/>
              </a:spcBef>
              <a:buFont typeface="Wingdings 3" panose="05040102010807070707" pitchFamily="18" charset="2"/>
              <a:buChar char=""/>
            </a:pPr>
            <a:r>
              <a:rPr lang="en-GB" sz="2800" dirty="0" smtClean="0"/>
              <a:t>IoT </a:t>
            </a:r>
            <a:r>
              <a:rPr lang="en-GB" sz="2800" dirty="0"/>
              <a:t>devices should dynamically adapt themselves to the changing surroundings. </a:t>
            </a:r>
          </a:p>
          <a:p>
            <a:pPr marL="598488" lvl="2" indent="-265113">
              <a:spcBef>
                <a:spcPts val="1000"/>
              </a:spcBef>
              <a:buFont typeface="Wingdings 3" panose="05040102010807070707" pitchFamily="18" charset="2"/>
              <a:buChar char=""/>
            </a:pPr>
            <a:r>
              <a:rPr lang="en-GB" sz="2600" dirty="0"/>
              <a:t>For example surveillance camera</a:t>
            </a:r>
            <a:r>
              <a:rPr lang="en-GB" sz="2600" dirty="0" smtClean="0"/>
              <a:t>. It </a:t>
            </a:r>
            <a:r>
              <a:rPr lang="en-GB" sz="2600" dirty="0"/>
              <a:t>should be flexible to work in different weather conditions and different light situations (Day/Night</a:t>
            </a:r>
            <a:r>
              <a:rPr lang="en-GB" sz="2600" dirty="0" smtClean="0"/>
              <a:t>). </a:t>
            </a:r>
          </a:p>
          <a:p>
            <a:pPr marL="598488" lvl="2" indent="-265113">
              <a:spcBef>
                <a:spcPts val="1000"/>
              </a:spcBef>
              <a:buFont typeface="Wingdings 3" panose="05040102010807070707" pitchFamily="18" charset="2"/>
              <a:buChar char=""/>
            </a:pPr>
            <a:r>
              <a:rPr lang="en-US" sz="2600" dirty="0" smtClean="0"/>
              <a:t>Weather </a:t>
            </a:r>
            <a:r>
              <a:rPr lang="en-US" sz="2600" dirty="0"/>
              <a:t>stations can automatically adjust climate conditions in greenhouses based on instructions. </a:t>
            </a:r>
          </a:p>
          <a:p>
            <a:pPr marL="598488" lvl="2" indent="-265113">
              <a:spcBef>
                <a:spcPts val="1000"/>
              </a:spcBef>
              <a:buFont typeface="Wingdings 3" panose="05040102010807070707" pitchFamily="18" charset="2"/>
              <a:buChar char=""/>
            </a:pPr>
            <a:r>
              <a:rPr lang="en-US" sz="2600" dirty="0" smtClean="0"/>
              <a:t>Temperature </a:t>
            </a:r>
            <a:r>
              <a:rPr lang="en-US" sz="2600" dirty="0"/>
              <a:t>monitors can help farmers identify weather trends and detect abnormalities. They can also help farmers adjust watering schedules and ensure that crops receive the right amount of water at the right time.</a:t>
            </a:r>
            <a:endParaRPr lang="en-GB" sz="2600" dirty="0"/>
          </a:p>
          <a:p>
            <a:pPr marL="0" indent="0">
              <a:buNone/>
            </a:pPr>
            <a:endParaRPr lang="en-GB" sz="3600" dirty="0"/>
          </a:p>
          <a:p>
            <a:pPr marL="0" indent="0">
              <a:buNone/>
            </a:pPr>
            <a:endParaRPr lang="en-IN" sz="3600" dirty="0"/>
          </a:p>
        </p:txBody>
      </p:sp>
      <p:sp>
        <p:nvSpPr>
          <p:cNvPr id="198" name="CustomShape 2"/>
          <p:cNvSpPr/>
          <p:nvPr/>
        </p:nvSpPr>
        <p:spPr>
          <a:xfrm>
            <a:off x="2448360" y="894600"/>
            <a:ext cx="4658040" cy="317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3880" algn="just">
              <a:lnSpc>
                <a:spcPct val="90000"/>
              </a:lnSpc>
              <a:spcBef>
                <a:spcPts val="1001"/>
              </a:spcBef>
              <a:buClr>
                <a:srgbClr val="B84742"/>
              </a:buClr>
              <a:buFont typeface="Wingdings 3" charset="2"/>
              <a:buChar char=""/>
            </a:pPr>
            <a:endParaRPr lang="en-IN" sz="2000" b="0" strike="noStrike" spc="-1" dirty="0">
              <a:latin typeface="Arial"/>
            </a:endParaRPr>
          </a:p>
        </p:txBody>
      </p:sp>
      <p:pic>
        <p:nvPicPr>
          <p:cNvPr id="8196" name="Picture 4" descr="rain forrest"/>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707111" y="5266490"/>
            <a:ext cx="3648727" cy="12186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9064943" y="3423650"/>
            <a:ext cx="2420455" cy="2682434"/>
          </a:xfrm>
          <a:prstGeom prst="rect">
            <a:avLst/>
          </a:prstGeom>
        </p:spPr>
      </p:pic>
      <p:pic>
        <p:nvPicPr>
          <p:cNvPr id="6" name="Picture 5"/>
          <p:cNvPicPr>
            <a:picLocks noChangeAspect="1"/>
          </p:cNvPicPr>
          <p:nvPr/>
        </p:nvPicPr>
        <p:blipFill>
          <a:blip r:embed="rId4"/>
          <a:stretch>
            <a:fillRect/>
          </a:stretch>
        </p:blipFill>
        <p:spPr>
          <a:xfrm>
            <a:off x="8578184" y="863444"/>
            <a:ext cx="3393975" cy="2262650"/>
          </a:xfrm>
          <a:prstGeom prst="rect">
            <a:avLst/>
          </a:prstGeom>
        </p:spPr>
      </p:pic>
      <p:pic>
        <p:nvPicPr>
          <p:cNvPr id="2" name="Picture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429980" y="5187658"/>
            <a:ext cx="1277131" cy="1339762"/>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367651" y="5187658"/>
            <a:ext cx="1277131" cy="1339762"/>
          </a:xfrm>
          <a:prstGeom prst="rect">
            <a:avLst/>
          </a:prstGeom>
        </p:spPr>
      </p:pic>
    </p:spTree>
    <p:extLst>
      <p:ext uri="{BB962C8B-B14F-4D97-AF65-F5344CB8AC3E}">
        <p14:creationId xmlns:p14="http://schemas.microsoft.com/office/powerpoint/2010/main" val="116450574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Characteristics of IoT : </a:t>
            </a:r>
            <a:r>
              <a:rPr lang="en-GB" dirty="0">
                <a:solidFill>
                  <a:srgbClr val="C00000"/>
                </a:solidFill>
              </a:rPr>
              <a:t>Security / Safety </a:t>
            </a:r>
            <a:endParaRPr lang="en-IN" dirty="0">
              <a:solidFill>
                <a:srgbClr val="C00000"/>
              </a:solidFill>
            </a:endParaRPr>
          </a:p>
        </p:txBody>
      </p:sp>
      <p:sp>
        <p:nvSpPr>
          <p:cNvPr id="5" name="Content Placeholder 4"/>
          <p:cNvSpPr>
            <a:spLocks noGrp="1"/>
          </p:cNvSpPr>
          <p:nvPr>
            <p:ph idx="1"/>
          </p:nvPr>
        </p:nvSpPr>
        <p:spPr>
          <a:xfrm>
            <a:off x="131180" y="863444"/>
            <a:ext cx="7604643" cy="5590565"/>
          </a:xfrm>
        </p:spPr>
        <p:txBody>
          <a:bodyPr/>
          <a:lstStyle/>
          <a:p>
            <a:r>
              <a:rPr lang="en-US" sz="2800" dirty="0" err="1"/>
              <a:t>IoT</a:t>
            </a:r>
            <a:r>
              <a:rPr lang="en-US" sz="2800" dirty="0"/>
              <a:t> security (internet of things security) is the technology segment focused on safeguarding connected devices and networks in </a:t>
            </a:r>
            <a:r>
              <a:rPr lang="en-US" sz="2800" dirty="0" err="1"/>
              <a:t>IoT</a:t>
            </a:r>
            <a:r>
              <a:rPr lang="en-US" sz="2800" dirty="0"/>
              <a:t>. </a:t>
            </a:r>
            <a:endParaRPr lang="en-US" sz="2800" dirty="0" smtClean="0"/>
          </a:p>
          <a:p>
            <a:r>
              <a:rPr lang="en-US" sz="2800" dirty="0" smtClean="0"/>
              <a:t>Due </a:t>
            </a:r>
            <a:r>
              <a:rPr lang="en-US" sz="2800" dirty="0"/>
              <a:t>to the unconventional manufacturing of </a:t>
            </a:r>
            <a:r>
              <a:rPr lang="en-US" sz="2800" dirty="0" err="1"/>
              <a:t>IoT</a:t>
            </a:r>
            <a:r>
              <a:rPr lang="en-US" sz="2800" dirty="0"/>
              <a:t> devices and the vast amount of data they handle, there's a constant threat of cyber attacks.</a:t>
            </a:r>
          </a:p>
          <a:p>
            <a:r>
              <a:rPr lang="en-GB" sz="2800" dirty="0" smtClean="0"/>
              <a:t>Sensitive </a:t>
            </a:r>
            <a:r>
              <a:rPr lang="en-GB" sz="2800" dirty="0"/>
              <a:t>personal details of a user might be compromised when the devices are connected to the </a:t>
            </a:r>
            <a:r>
              <a:rPr lang="en-GB" sz="2800" dirty="0" smtClean="0"/>
              <a:t>Internet. So </a:t>
            </a:r>
            <a:r>
              <a:rPr lang="en-GB" sz="2800" dirty="0">
                <a:solidFill>
                  <a:srgbClr val="C00000"/>
                </a:solidFill>
              </a:rPr>
              <a:t>data security </a:t>
            </a:r>
            <a:r>
              <a:rPr lang="en-GB" sz="2800" dirty="0"/>
              <a:t>is a major challenge.</a:t>
            </a:r>
          </a:p>
          <a:p>
            <a:r>
              <a:rPr lang="en-GB" sz="2800" dirty="0"/>
              <a:t>This could cause a loss to the </a:t>
            </a:r>
            <a:r>
              <a:rPr lang="en-GB" sz="2800" dirty="0" smtClean="0"/>
              <a:t>user data.</a:t>
            </a:r>
          </a:p>
          <a:p>
            <a:r>
              <a:rPr lang="en-GB" sz="2800" dirty="0" smtClean="0"/>
              <a:t>The Equipment </a:t>
            </a:r>
            <a:r>
              <a:rPr lang="en-GB" sz="2800" dirty="0"/>
              <a:t>in the huge IoT network may also be at </a:t>
            </a:r>
            <a:r>
              <a:rPr lang="en-GB" sz="2800" dirty="0" smtClean="0"/>
              <a:t>risk</a:t>
            </a:r>
            <a:endParaRPr lang="en-GB" sz="2800" dirty="0"/>
          </a:p>
          <a:p>
            <a:pPr marL="0" indent="0">
              <a:buNone/>
            </a:pPr>
            <a:endParaRPr lang="en-IN" dirty="0"/>
          </a:p>
        </p:txBody>
      </p:sp>
      <p:pic>
        <p:nvPicPr>
          <p:cNvPr id="7170" name="Picture 2" descr="IoT security"/>
          <p:cNvPicPr>
            <a:picLocks noChangeAspect="1" noChangeArrowheads="1"/>
          </p:cNvPicPr>
          <p:nvPr/>
        </p:nvPicPr>
        <p:blipFill>
          <a:blip r:embed="rId2">
            <a:clrChange>
              <a:clrFrom>
                <a:srgbClr val="104C64"/>
              </a:clrFrom>
              <a:clrTo>
                <a:srgbClr val="104C64">
                  <a:alpha val="0"/>
                </a:srgbClr>
              </a:clrTo>
            </a:clrChange>
            <a:extLst>
              <a:ext uri="{28A0092B-C50C-407E-A947-70E740481C1C}">
                <a14:useLocalDpi xmlns:a14="http://schemas.microsoft.com/office/drawing/2010/main" val="0"/>
              </a:ext>
            </a:extLst>
          </a:blip>
          <a:srcRect/>
          <a:stretch>
            <a:fillRect/>
          </a:stretch>
        </p:blipFill>
        <p:spPr bwMode="auto">
          <a:xfrm>
            <a:off x="7858016" y="4046266"/>
            <a:ext cx="4197816" cy="209890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7452360" y="1172278"/>
            <a:ext cx="5009128" cy="2873988"/>
          </a:xfrm>
          <a:prstGeom prst="rect">
            <a:avLst/>
          </a:prstGeom>
        </p:spPr>
      </p:pic>
    </p:spTree>
    <p:extLst>
      <p:ext uri="{BB962C8B-B14F-4D97-AF65-F5344CB8AC3E}">
        <p14:creationId xmlns:p14="http://schemas.microsoft.com/office/powerpoint/2010/main" val="1996178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heel(1)">
                                      <p:cBhvr>
                                        <p:cTn id="2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Characteristics of IoT : </a:t>
            </a:r>
            <a:r>
              <a:rPr lang="en-IN" dirty="0">
                <a:solidFill>
                  <a:srgbClr val="C00000"/>
                </a:solidFill>
              </a:rPr>
              <a:t>Architecture</a:t>
            </a:r>
            <a:r>
              <a:rPr lang="en-IN" dirty="0"/>
              <a:t> </a:t>
            </a:r>
          </a:p>
        </p:txBody>
      </p:sp>
      <p:sp>
        <p:nvSpPr>
          <p:cNvPr id="5" name="Content Placeholder 4"/>
          <p:cNvSpPr>
            <a:spLocks noGrp="1"/>
          </p:cNvSpPr>
          <p:nvPr>
            <p:ph idx="1"/>
          </p:nvPr>
        </p:nvSpPr>
        <p:spPr>
          <a:xfrm>
            <a:off x="6759615" y="1048637"/>
            <a:ext cx="5208608" cy="5590565"/>
          </a:xfrm>
        </p:spPr>
        <p:txBody>
          <a:bodyPr/>
          <a:lstStyle/>
          <a:p>
            <a:pPr marL="265113" lvl="1" indent="-265113" algn="l">
              <a:spcBef>
                <a:spcPts val="1000"/>
              </a:spcBef>
              <a:buFont typeface="Wingdings 3" panose="05040102010807070707" pitchFamily="18" charset="2"/>
              <a:buChar char=""/>
            </a:pPr>
            <a:r>
              <a:rPr lang="en-GB" sz="2800" dirty="0" smtClean="0"/>
              <a:t>IoT </a:t>
            </a:r>
            <a:r>
              <a:rPr lang="en-GB" sz="2800" dirty="0"/>
              <a:t>architecture is yet not uniformed and standardized. </a:t>
            </a:r>
          </a:p>
          <a:p>
            <a:pPr marL="265113" lvl="1" indent="-265113" algn="l">
              <a:spcBef>
                <a:spcPts val="1000"/>
              </a:spcBef>
              <a:buFont typeface="Wingdings 3" panose="05040102010807070707" pitchFamily="18" charset="2"/>
              <a:buChar char=""/>
            </a:pPr>
            <a:r>
              <a:rPr lang="en-GB" sz="2800" dirty="0"/>
              <a:t>It should be hybrid, supporting different manufacturer’s products to function in the IoT network. </a:t>
            </a:r>
          </a:p>
          <a:p>
            <a:endParaRPr lang="en-GB" dirty="0"/>
          </a:p>
          <a:p>
            <a:pPr marL="0" indent="0">
              <a:buNone/>
            </a:pPr>
            <a:endParaRPr lang="en-IN" dirty="0"/>
          </a:p>
        </p:txBody>
      </p:sp>
      <p:pic>
        <p:nvPicPr>
          <p:cNvPr id="2" name="Picture 1"/>
          <p:cNvPicPr>
            <a:picLocks noChangeAspect="1"/>
          </p:cNvPicPr>
          <p:nvPr/>
        </p:nvPicPr>
        <p:blipFill rotWithShape="1">
          <a:blip r:embed="rId2"/>
          <a:srcRect t="6164" b="4731"/>
          <a:stretch/>
        </p:blipFill>
        <p:spPr>
          <a:xfrm>
            <a:off x="227714" y="873515"/>
            <a:ext cx="6184662" cy="5625669"/>
          </a:xfrm>
          <a:prstGeom prst="rect">
            <a:avLst/>
          </a:prstGeom>
        </p:spPr>
      </p:pic>
      <p:pic>
        <p:nvPicPr>
          <p:cNvPr id="6" name="Picture 5"/>
          <p:cNvPicPr>
            <a:picLocks noChangeAspect="1"/>
          </p:cNvPicPr>
          <p:nvPr/>
        </p:nvPicPr>
        <p:blipFill>
          <a:blip r:embed="rId3"/>
          <a:stretch>
            <a:fillRect/>
          </a:stretch>
        </p:blipFill>
        <p:spPr>
          <a:xfrm rot="5400000">
            <a:off x="7455843" y="3105867"/>
            <a:ext cx="2578675" cy="3529259"/>
          </a:xfrm>
          <a:prstGeom prst="rect">
            <a:avLst/>
          </a:prstGeom>
        </p:spPr>
      </p:pic>
    </p:spTree>
    <p:extLst>
      <p:ext uri="{BB962C8B-B14F-4D97-AF65-F5344CB8AC3E}">
        <p14:creationId xmlns:p14="http://schemas.microsoft.com/office/powerpoint/2010/main" val="938007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IoT Stack – 7 Layer Architecture</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4</a:t>
            </a:r>
            <a:endParaRPr lang="en-US" dirty="0"/>
          </a:p>
          <a:p>
            <a:endParaRPr lang="en-US" dirty="0"/>
          </a:p>
        </p:txBody>
      </p:sp>
    </p:spTree>
    <p:extLst>
      <p:ext uri="{BB962C8B-B14F-4D97-AF65-F5344CB8AC3E}">
        <p14:creationId xmlns:p14="http://schemas.microsoft.com/office/powerpoint/2010/main" val="2170910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Unit 1: Introduction To Internet Of Things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090588463"/>
              </p:ext>
            </p:extLst>
          </p:nvPr>
        </p:nvGraphicFramePr>
        <p:xfrm>
          <a:off x="131763" y="863600"/>
          <a:ext cx="11928475" cy="5591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7763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37253365-A735-4F64-9B8D-5B07051226A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3DA269ED-851E-4428-BD2B-23AFDD0D403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E9CE53FA-A873-4BB8-8A8F-A6B542189CC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C21AF316-DBB0-4C3C-B1ED-BE3F0C38C8A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80888F10-12F5-4E49-8E40-347F61679DD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graphicEl>
                                              <a:dgm id="{0AFDB3AB-FFC1-4E39-AF60-E773677D0C72}"/>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graphicEl>
                                              <a:dgm id="{A2E7111A-E984-448E-B8F6-9BDF4C54AA2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75F245E5-B7DB-4949-B211-07FE8B447472}"/>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graphicEl>
                                              <a:dgm id="{6314E9E3-546A-44D8-8E3F-C425DAE85EDD}"/>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graphicEl>
                                              <a:dgm id="{17C339A5-8186-45D8-B446-E9DC0FABF9A3}"/>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7AB0C29D-60B4-4054-81B3-09C15A3CA33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ADD5BF5E-C7E8-458A-94BF-E3B647F994EA}"/>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graphicEl>
                                              <a:dgm id="{74DBB5DA-5DD8-4A17-98F7-5B87322CDEBD}"/>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graphicEl>
                                              <a:dgm id="{1CDB880B-C908-471A-A29C-69060FB08366}"/>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graphicEl>
                                              <a:dgm id="{363AC6FF-3B25-4503-80E5-7A1CCB43746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IoT Stack – 7 Layer Architecture</a:t>
            </a:r>
          </a:p>
        </p:txBody>
      </p:sp>
      <p:graphicFrame>
        <p:nvGraphicFramePr>
          <p:cNvPr id="12" name="Content Placeholder 11"/>
          <p:cNvGraphicFramePr>
            <a:graphicFrameLocks noGrp="1"/>
          </p:cNvGraphicFramePr>
          <p:nvPr>
            <p:ph idx="1"/>
            <p:extLst/>
          </p:nvPr>
        </p:nvGraphicFramePr>
        <p:xfrm>
          <a:off x="131763" y="863600"/>
          <a:ext cx="11928475" cy="559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2618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graphicEl>
                                              <a:dgm id="{6CAABEE8-F7FE-4F89-9F4D-C841A3907CA9}"/>
                                            </p:graphicEl>
                                          </p:spTgt>
                                        </p:tgtEl>
                                        <p:attrNameLst>
                                          <p:attrName>style.visibility</p:attrName>
                                        </p:attrNameLst>
                                      </p:cBhvr>
                                      <p:to>
                                        <p:strVal val="visible"/>
                                      </p:to>
                                    </p:set>
                                    <p:animEffect transition="in" filter="fade">
                                      <p:cBhvr>
                                        <p:cTn id="7" dur="500"/>
                                        <p:tgtEl>
                                          <p:spTgt spid="12">
                                            <p:graphicEl>
                                              <a:dgm id="{6CAABEE8-F7FE-4F89-9F4D-C841A3907CA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graphicEl>
                                              <a:dgm id="{8C3541A1-E0A5-4622-BD7F-D710590D0CA5}"/>
                                            </p:graphicEl>
                                          </p:spTgt>
                                        </p:tgtEl>
                                        <p:attrNameLst>
                                          <p:attrName>style.visibility</p:attrName>
                                        </p:attrNameLst>
                                      </p:cBhvr>
                                      <p:to>
                                        <p:strVal val="visible"/>
                                      </p:to>
                                    </p:set>
                                    <p:animEffect transition="in" filter="fade">
                                      <p:cBhvr>
                                        <p:cTn id="12" dur="500"/>
                                        <p:tgtEl>
                                          <p:spTgt spid="12">
                                            <p:graphicEl>
                                              <a:dgm id="{8C3541A1-E0A5-4622-BD7F-D710590D0CA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graphicEl>
                                              <a:dgm id="{E019985B-DF62-4FD5-BFBE-1024831CEEE7}"/>
                                            </p:graphicEl>
                                          </p:spTgt>
                                        </p:tgtEl>
                                        <p:attrNameLst>
                                          <p:attrName>style.visibility</p:attrName>
                                        </p:attrNameLst>
                                      </p:cBhvr>
                                      <p:to>
                                        <p:strVal val="visible"/>
                                      </p:to>
                                    </p:set>
                                    <p:animEffect transition="in" filter="fade">
                                      <p:cBhvr>
                                        <p:cTn id="17" dur="500"/>
                                        <p:tgtEl>
                                          <p:spTgt spid="12">
                                            <p:graphicEl>
                                              <a:dgm id="{E019985B-DF62-4FD5-BFBE-1024831CEEE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graphicEl>
                                              <a:dgm id="{AB569B56-FD58-4023-96EA-50C74C2AF589}"/>
                                            </p:graphicEl>
                                          </p:spTgt>
                                        </p:tgtEl>
                                        <p:attrNameLst>
                                          <p:attrName>style.visibility</p:attrName>
                                        </p:attrNameLst>
                                      </p:cBhvr>
                                      <p:to>
                                        <p:strVal val="visible"/>
                                      </p:to>
                                    </p:set>
                                    <p:animEffect transition="in" filter="fade">
                                      <p:cBhvr>
                                        <p:cTn id="22" dur="500"/>
                                        <p:tgtEl>
                                          <p:spTgt spid="12">
                                            <p:graphicEl>
                                              <a:dgm id="{AB569B56-FD58-4023-96EA-50C74C2AF589}"/>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graphicEl>
                                              <a:dgm id="{5AACA163-FC18-42BB-85E8-C99E7CCD2F10}"/>
                                            </p:graphicEl>
                                          </p:spTgt>
                                        </p:tgtEl>
                                        <p:attrNameLst>
                                          <p:attrName>style.visibility</p:attrName>
                                        </p:attrNameLst>
                                      </p:cBhvr>
                                      <p:to>
                                        <p:strVal val="visible"/>
                                      </p:to>
                                    </p:set>
                                    <p:animEffect transition="in" filter="fade">
                                      <p:cBhvr>
                                        <p:cTn id="27" dur="500"/>
                                        <p:tgtEl>
                                          <p:spTgt spid="12">
                                            <p:graphicEl>
                                              <a:dgm id="{5AACA163-FC18-42BB-85E8-C99E7CCD2F1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graphicEl>
                                              <a:dgm id="{4BC6E2B4-0E88-4BC0-9D1A-0C0D560F45CB}"/>
                                            </p:graphicEl>
                                          </p:spTgt>
                                        </p:tgtEl>
                                        <p:attrNameLst>
                                          <p:attrName>style.visibility</p:attrName>
                                        </p:attrNameLst>
                                      </p:cBhvr>
                                      <p:to>
                                        <p:strVal val="visible"/>
                                      </p:to>
                                    </p:set>
                                    <p:animEffect transition="in" filter="fade">
                                      <p:cBhvr>
                                        <p:cTn id="32" dur="500"/>
                                        <p:tgtEl>
                                          <p:spTgt spid="12">
                                            <p:graphicEl>
                                              <a:dgm id="{4BC6E2B4-0E88-4BC0-9D1A-0C0D560F45C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graphicEl>
                                              <a:dgm id="{98B56813-A11A-4A64-9167-862C47ED823E}"/>
                                            </p:graphicEl>
                                          </p:spTgt>
                                        </p:tgtEl>
                                        <p:attrNameLst>
                                          <p:attrName>style.visibility</p:attrName>
                                        </p:attrNameLst>
                                      </p:cBhvr>
                                      <p:to>
                                        <p:strVal val="visible"/>
                                      </p:to>
                                    </p:set>
                                    <p:animEffect transition="in" filter="fade">
                                      <p:cBhvr>
                                        <p:cTn id="37" dur="500"/>
                                        <p:tgtEl>
                                          <p:spTgt spid="12">
                                            <p:graphicEl>
                                              <a:dgm id="{98B56813-A11A-4A64-9167-862C47ED823E}"/>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graphicEl>
                                              <a:dgm id="{E39C1689-DFDD-4A4E-8432-554EEAEF10C7}"/>
                                            </p:graphicEl>
                                          </p:spTgt>
                                        </p:tgtEl>
                                        <p:attrNameLst>
                                          <p:attrName>style.visibility</p:attrName>
                                        </p:attrNameLst>
                                      </p:cBhvr>
                                      <p:to>
                                        <p:strVal val="visible"/>
                                      </p:to>
                                    </p:set>
                                    <p:animEffect transition="in" filter="fade">
                                      <p:cBhvr>
                                        <p:cTn id="42" dur="500"/>
                                        <p:tgtEl>
                                          <p:spTgt spid="12">
                                            <p:graphicEl>
                                              <a:dgm id="{E39C1689-DFDD-4A4E-8432-554EEAEF10C7}"/>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graphicEl>
                                              <a:dgm id="{CD941E7C-F9CB-4394-922F-21147816EA54}"/>
                                            </p:graphicEl>
                                          </p:spTgt>
                                        </p:tgtEl>
                                        <p:attrNameLst>
                                          <p:attrName>style.visibility</p:attrName>
                                        </p:attrNameLst>
                                      </p:cBhvr>
                                      <p:to>
                                        <p:strVal val="visible"/>
                                      </p:to>
                                    </p:set>
                                    <p:animEffect transition="in" filter="fade">
                                      <p:cBhvr>
                                        <p:cTn id="45" dur="500"/>
                                        <p:tgtEl>
                                          <p:spTgt spid="12">
                                            <p:graphicEl>
                                              <a:dgm id="{CD941E7C-F9CB-4394-922F-21147816EA54}"/>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
                                            <p:graphicEl>
                                              <a:dgm id="{C1F2B6E0-702B-45A2-8BC7-02C5E26AAC26}"/>
                                            </p:graphicEl>
                                          </p:spTgt>
                                        </p:tgtEl>
                                        <p:attrNameLst>
                                          <p:attrName>style.visibility</p:attrName>
                                        </p:attrNameLst>
                                      </p:cBhvr>
                                      <p:to>
                                        <p:strVal val="visible"/>
                                      </p:to>
                                    </p:set>
                                    <p:animEffect transition="in" filter="fade">
                                      <p:cBhvr>
                                        <p:cTn id="48" dur="500"/>
                                        <p:tgtEl>
                                          <p:spTgt spid="12">
                                            <p:graphicEl>
                                              <a:dgm id="{C1F2B6E0-702B-45A2-8BC7-02C5E26AAC26}"/>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
                                            <p:graphicEl>
                                              <a:dgm id="{9708ED86-6C2C-4E9D-A972-E87B0D442AF6}"/>
                                            </p:graphicEl>
                                          </p:spTgt>
                                        </p:tgtEl>
                                        <p:attrNameLst>
                                          <p:attrName>style.visibility</p:attrName>
                                        </p:attrNameLst>
                                      </p:cBhvr>
                                      <p:to>
                                        <p:strVal val="visible"/>
                                      </p:to>
                                    </p:set>
                                    <p:animEffect transition="in" filter="fade">
                                      <p:cBhvr>
                                        <p:cTn id="51" dur="500"/>
                                        <p:tgtEl>
                                          <p:spTgt spid="12">
                                            <p:graphicEl>
                                              <a:dgm id="{9708ED86-6C2C-4E9D-A972-E87B0D442AF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graphicEl>
                                              <a:dgm id="{A826CE23-D0A0-4138-B2E4-72E4F2F3B818}"/>
                                            </p:graphicEl>
                                          </p:spTgt>
                                        </p:tgtEl>
                                        <p:attrNameLst>
                                          <p:attrName>style.visibility</p:attrName>
                                        </p:attrNameLst>
                                      </p:cBhvr>
                                      <p:to>
                                        <p:strVal val="visible"/>
                                      </p:to>
                                    </p:set>
                                    <p:animEffect transition="in" filter="fade">
                                      <p:cBhvr>
                                        <p:cTn id="54" dur="500"/>
                                        <p:tgtEl>
                                          <p:spTgt spid="12">
                                            <p:graphicEl>
                                              <a:dgm id="{A826CE23-D0A0-4138-B2E4-72E4F2F3B818}"/>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graphicEl>
                                              <a:dgm id="{2C38B3A6-1D48-48BE-9E07-B85DBB9BD8ED}"/>
                                            </p:graphicEl>
                                          </p:spTgt>
                                        </p:tgtEl>
                                        <p:attrNameLst>
                                          <p:attrName>style.visibility</p:attrName>
                                        </p:attrNameLst>
                                      </p:cBhvr>
                                      <p:to>
                                        <p:strVal val="visible"/>
                                      </p:to>
                                    </p:set>
                                    <p:animEffect transition="in" filter="fade">
                                      <p:cBhvr>
                                        <p:cTn id="57" dur="500"/>
                                        <p:tgtEl>
                                          <p:spTgt spid="12">
                                            <p:graphicEl>
                                              <a:dgm id="{2C38B3A6-1D48-48BE-9E07-B85DBB9BD8ED}"/>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graphicEl>
                                              <a:dgm id="{10075D0E-023C-430B-A2A7-3E0FF6096B7C}"/>
                                            </p:graphicEl>
                                          </p:spTgt>
                                        </p:tgtEl>
                                        <p:attrNameLst>
                                          <p:attrName>style.visibility</p:attrName>
                                        </p:attrNameLst>
                                      </p:cBhvr>
                                      <p:to>
                                        <p:strVal val="visible"/>
                                      </p:to>
                                    </p:set>
                                    <p:animEffect transition="in" filter="fade">
                                      <p:cBhvr>
                                        <p:cTn id="60" dur="500"/>
                                        <p:tgtEl>
                                          <p:spTgt spid="12">
                                            <p:graphicEl>
                                              <a:dgm id="{10075D0E-023C-430B-A2A7-3E0FF6096B7C}"/>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2">
                                            <p:graphicEl>
                                              <a:dgm id="{6C6FAE11-170E-4ED2-B530-74AD3A425F4A}"/>
                                            </p:graphicEl>
                                          </p:spTgt>
                                        </p:tgtEl>
                                        <p:attrNameLst>
                                          <p:attrName>style.visibility</p:attrName>
                                        </p:attrNameLst>
                                      </p:cBhvr>
                                      <p:to>
                                        <p:strVal val="visible"/>
                                      </p:to>
                                    </p:set>
                                    <p:animEffect transition="in" filter="fade">
                                      <p:cBhvr>
                                        <p:cTn id="63" dur="500"/>
                                        <p:tgtEl>
                                          <p:spTgt spid="12">
                                            <p:graphicEl>
                                              <a:dgm id="{6C6FAE11-170E-4ED2-B530-74AD3A425F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one" rev="1"/>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IoT Stack  - </a:t>
            </a:r>
            <a:r>
              <a:rPr lang="en-GB" dirty="0">
                <a:solidFill>
                  <a:srgbClr val="C00000"/>
                </a:solidFill>
              </a:rPr>
              <a:t>Layer 1 (Physical or Sensor Layer)</a:t>
            </a:r>
            <a:endParaRPr lang="en-IN" dirty="0">
              <a:solidFill>
                <a:srgbClr val="C00000"/>
              </a:solidFill>
            </a:endParaRPr>
          </a:p>
        </p:txBody>
      </p:sp>
      <p:sp>
        <p:nvSpPr>
          <p:cNvPr id="5" name="Content Placeholder 4"/>
          <p:cNvSpPr>
            <a:spLocks noGrp="1"/>
          </p:cNvSpPr>
          <p:nvPr>
            <p:ph idx="1"/>
          </p:nvPr>
        </p:nvSpPr>
        <p:spPr/>
        <p:txBody>
          <a:bodyPr/>
          <a:lstStyle/>
          <a:p>
            <a:r>
              <a:rPr lang="en-GB" sz="2800" dirty="0"/>
              <a:t>Physical components, which mainly includes </a:t>
            </a:r>
            <a:r>
              <a:rPr lang="en-GB" sz="2800" dirty="0">
                <a:solidFill>
                  <a:srgbClr val="C00000"/>
                </a:solidFill>
              </a:rPr>
              <a:t>sensors and actuators</a:t>
            </a:r>
            <a:r>
              <a:rPr lang="en-GB" sz="2800" dirty="0"/>
              <a:t>. </a:t>
            </a:r>
          </a:p>
          <a:p>
            <a:pPr lvl="1"/>
            <a:r>
              <a:rPr lang="en-GB" sz="2400" dirty="0"/>
              <a:t>Example : Temperature sensor, pressure sensor, humidity sensor, etc. </a:t>
            </a:r>
          </a:p>
          <a:p>
            <a:r>
              <a:rPr lang="en-GB" sz="2800" dirty="0"/>
              <a:t>These all can be referred as physical layer components. </a:t>
            </a:r>
          </a:p>
          <a:p>
            <a:r>
              <a:rPr lang="en-GB" sz="2800" dirty="0" smtClean="0"/>
              <a:t>This </a:t>
            </a:r>
            <a:r>
              <a:rPr lang="en-GB" sz="2800" dirty="0"/>
              <a:t>layer is responsible for </a:t>
            </a:r>
            <a:r>
              <a:rPr lang="en-GB" sz="2800" dirty="0">
                <a:solidFill>
                  <a:srgbClr val="C00000"/>
                </a:solidFill>
              </a:rPr>
              <a:t>data collection and action execution.</a:t>
            </a:r>
          </a:p>
          <a:p>
            <a:r>
              <a:rPr lang="en-GB" sz="2800" dirty="0"/>
              <a:t>Selection of sensors is important and choosing an appropriate sensor is the challenge in this layer</a:t>
            </a:r>
            <a:r>
              <a:rPr lang="en-GB" sz="2800" dirty="0" smtClean="0"/>
              <a:t>.</a:t>
            </a:r>
            <a:endParaRPr lang="en-GB" sz="2800" dirty="0"/>
          </a:p>
          <a:p>
            <a:r>
              <a:rPr lang="en-GB" sz="2800" dirty="0"/>
              <a:t>Function of </a:t>
            </a:r>
            <a:r>
              <a:rPr lang="en-GB" sz="2800" dirty="0" smtClean="0"/>
              <a:t>layer :</a:t>
            </a:r>
          </a:p>
          <a:p>
            <a:pPr marL="457200" indent="-457200">
              <a:buFont typeface="+mj-lt"/>
              <a:buAutoNum type="alphaUcPeriod"/>
            </a:pPr>
            <a:r>
              <a:rPr lang="en-GB" sz="2800" dirty="0" smtClean="0"/>
              <a:t>Action </a:t>
            </a:r>
            <a:r>
              <a:rPr lang="en-GB" sz="2800" dirty="0"/>
              <a:t>execution (via Actuators</a:t>
            </a:r>
            <a:r>
              <a:rPr lang="en-GB" sz="2800" dirty="0" smtClean="0"/>
              <a:t>)</a:t>
            </a:r>
            <a:endParaRPr lang="en-GB" sz="2800" dirty="0"/>
          </a:p>
          <a:p>
            <a:pPr marL="457200" indent="-457200">
              <a:buFont typeface="+mj-lt"/>
              <a:buAutoNum type="alphaUcPeriod"/>
            </a:pPr>
            <a:r>
              <a:rPr lang="en-GB" sz="2800" dirty="0"/>
              <a:t>Sensing data (via Sensors) </a:t>
            </a:r>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rot="21305986" flipH="1">
            <a:off x="4792297" y="3350686"/>
            <a:ext cx="2953512" cy="2171700"/>
          </a:xfrm>
          <a:prstGeom prst="rect">
            <a:avLst/>
          </a:prstGeom>
        </p:spPr>
      </p:pic>
      <p:pic>
        <p:nvPicPr>
          <p:cNvPr id="2" name="Picture 1"/>
          <p:cNvPicPr>
            <a:picLocks noChangeAspect="1"/>
          </p:cNvPicPr>
          <p:nvPr/>
        </p:nvPicPr>
        <p:blipFill>
          <a:blip r:embed="rId3"/>
          <a:stretch>
            <a:fillRect/>
          </a:stretch>
        </p:blipFill>
        <p:spPr>
          <a:xfrm>
            <a:off x="7320023" y="3475300"/>
            <a:ext cx="3130952" cy="3130952"/>
          </a:xfrm>
          <a:prstGeom prst="rect">
            <a:avLst/>
          </a:prstGeom>
        </p:spPr>
      </p:pic>
    </p:spTree>
    <p:extLst>
      <p:ext uri="{BB962C8B-B14F-4D97-AF65-F5344CB8AC3E}">
        <p14:creationId xmlns:p14="http://schemas.microsoft.com/office/powerpoint/2010/main" val="2101626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IoT Stack  - </a:t>
            </a:r>
            <a:r>
              <a:rPr lang="en-GB" dirty="0">
                <a:solidFill>
                  <a:srgbClr val="C00000"/>
                </a:solidFill>
              </a:rPr>
              <a:t>Layer 2 (Processing and Control Action Layer)</a:t>
            </a:r>
            <a:endParaRPr lang="en-IN" dirty="0">
              <a:solidFill>
                <a:srgbClr val="C00000"/>
              </a:solidFill>
            </a:endParaRPr>
          </a:p>
        </p:txBody>
      </p:sp>
      <p:sp>
        <p:nvSpPr>
          <p:cNvPr id="5" name="Content Placeholder 4"/>
          <p:cNvSpPr>
            <a:spLocks noGrp="1"/>
          </p:cNvSpPr>
          <p:nvPr>
            <p:ph idx="1"/>
          </p:nvPr>
        </p:nvSpPr>
        <p:spPr>
          <a:xfrm>
            <a:off x="131179" y="863444"/>
            <a:ext cx="12381053" cy="5590565"/>
          </a:xfrm>
        </p:spPr>
        <p:txBody>
          <a:bodyPr/>
          <a:lstStyle/>
          <a:p>
            <a:pPr algn="l"/>
            <a:r>
              <a:rPr lang="en-GB" sz="2800" dirty="0"/>
              <a:t>This important layer contains </a:t>
            </a:r>
            <a:r>
              <a:rPr lang="en-GB" sz="2800" dirty="0">
                <a:solidFill>
                  <a:srgbClr val="C00000"/>
                </a:solidFill>
              </a:rPr>
              <a:t>core components </a:t>
            </a:r>
            <a:r>
              <a:rPr lang="en-GB" sz="2800" dirty="0"/>
              <a:t>of IoT </a:t>
            </a:r>
            <a:r>
              <a:rPr lang="en-GB" sz="2800" dirty="0" smtClean="0"/>
              <a:t>system. </a:t>
            </a:r>
          </a:p>
          <a:p>
            <a:pPr algn="l"/>
            <a:r>
              <a:rPr lang="en-GB" sz="2800" dirty="0" smtClean="0"/>
              <a:t>The </a:t>
            </a:r>
            <a:r>
              <a:rPr lang="en-GB" sz="2800" dirty="0">
                <a:solidFill>
                  <a:srgbClr val="C00000"/>
                </a:solidFill>
              </a:rPr>
              <a:t>microcontrollers or processors </a:t>
            </a:r>
            <a:r>
              <a:rPr lang="en-GB" sz="2800" dirty="0"/>
              <a:t>are found in this layer.</a:t>
            </a:r>
          </a:p>
          <a:p>
            <a:pPr algn="l"/>
            <a:r>
              <a:rPr lang="en-GB" sz="2800" dirty="0"/>
              <a:t>The microcontrollers received data from the sensors.</a:t>
            </a:r>
          </a:p>
          <a:p>
            <a:pPr algn="l"/>
            <a:r>
              <a:rPr lang="en-GB" sz="2800" dirty="0"/>
              <a:t>A variety of development kits are available in the </a:t>
            </a:r>
            <a:r>
              <a:rPr lang="en-GB" sz="2800" dirty="0" smtClean="0"/>
              <a:t>market</a:t>
            </a:r>
          </a:p>
          <a:p>
            <a:pPr lvl="1" algn="l"/>
            <a:r>
              <a:rPr lang="en-GB" sz="2400" dirty="0" smtClean="0"/>
              <a:t>Arduino</a:t>
            </a:r>
            <a:r>
              <a:rPr lang="en-GB" sz="2400" dirty="0"/>
              <a:t>, Raspberry Pi, Node MCU, PIC, ARM development boards, etc. </a:t>
            </a:r>
          </a:p>
          <a:p>
            <a:pPr algn="l"/>
            <a:r>
              <a:rPr lang="en-GB" sz="2800" dirty="0"/>
              <a:t>Microcontroller/Processor and operating system play vital role at this </a:t>
            </a:r>
            <a:r>
              <a:rPr lang="en-GB" sz="2800" dirty="0" smtClean="0"/>
              <a:t>layer.</a:t>
            </a:r>
            <a:endParaRPr lang="en-GB" sz="2800" dirty="0"/>
          </a:p>
          <a:p>
            <a:pPr algn="l"/>
            <a:r>
              <a:rPr lang="en-GB" sz="2800" dirty="0"/>
              <a:t>Data collected from the sensors is processed in this layer.</a:t>
            </a:r>
          </a:p>
          <a:p>
            <a:pPr algn="l"/>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1202" y="3894848"/>
            <a:ext cx="3543300" cy="2825782"/>
          </a:xfrm>
          <a:prstGeom prst="rect">
            <a:avLst/>
          </a:prstGeom>
        </p:spPr>
      </p:pic>
      <p:pic>
        <p:nvPicPr>
          <p:cNvPr id="2" name="Picture 1"/>
          <p:cNvPicPr>
            <a:picLocks noChangeAspect="1"/>
          </p:cNvPicPr>
          <p:nvPr/>
        </p:nvPicPr>
        <p:blipFill>
          <a:blip r:embed="rId3"/>
          <a:stretch>
            <a:fillRect/>
          </a:stretch>
        </p:blipFill>
        <p:spPr>
          <a:xfrm>
            <a:off x="131179" y="5504688"/>
            <a:ext cx="1082632" cy="1082632"/>
          </a:xfrm>
          <a:prstGeom prst="rect">
            <a:avLst/>
          </a:prstGeom>
        </p:spPr>
      </p:pic>
      <p:pic>
        <p:nvPicPr>
          <p:cNvPr id="3" name="Picture 2"/>
          <p:cNvPicPr>
            <a:picLocks noChangeAspect="1"/>
          </p:cNvPicPr>
          <p:nvPr/>
        </p:nvPicPr>
        <p:blipFill rotWithShape="1">
          <a:blip r:embed="rId4"/>
          <a:srcRect l="4726" t="1251" r="5207" b="6996"/>
          <a:stretch/>
        </p:blipFill>
        <p:spPr>
          <a:xfrm>
            <a:off x="2289126" y="4405078"/>
            <a:ext cx="3483980" cy="2048931"/>
          </a:xfrm>
          <a:prstGeom prst="rect">
            <a:avLst/>
          </a:prstGeom>
        </p:spPr>
      </p:pic>
    </p:spTree>
    <p:extLst>
      <p:ext uri="{BB962C8B-B14F-4D97-AF65-F5344CB8AC3E}">
        <p14:creationId xmlns:p14="http://schemas.microsoft.com/office/powerpoint/2010/main" val="207375305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067101" y="2048256"/>
            <a:ext cx="2404219" cy="1742517"/>
          </a:xfrm>
          <a:prstGeom prst="rect">
            <a:avLst/>
          </a:prstGeom>
        </p:spPr>
      </p:pic>
      <p:sp>
        <p:nvSpPr>
          <p:cNvPr id="4" name="Title 3"/>
          <p:cNvSpPr>
            <a:spLocks noGrp="1"/>
          </p:cNvSpPr>
          <p:nvPr>
            <p:ph type="title"/>
          </p:nvPr>
        </p:nvSpPr>
        <p:spPr/>
        <p:txBody>
          <a:bodyPr>
            <a:normAutofit/>
          </a:bodyPr>
          <a:lstStyle/>
          <a:p>
            <a:r>
              <a:rPr lang="en-GB" dirty="0"/>
              <a:t>IoT Stack  - </a:t>
            </a:r>
            <a:r>
              <a:rPr lang="en-GB" dirty="0">
                <a:solidFill>
                  <a:srgbClr val="C00000"/>
                </a:solidFill>
              </a:rPr>
              <a:t>Layer 3 (Hardware Interface Layer)</a:t>
            </a:r>
            <a:endParaRPr lang="en-IN" dirty="0">
              <a:solidFill>
                <a:srgbClr val="C00000"/>
              </a:solidFill>
            </a:endParaRPr>
          </a:p>
        </p:txBody>
      </p:sp>
      <p:sp>
        <p:nvSpPr>
          <p:cNvPr id="5" name="Content Placeholder 4"/>
          <p:cNvSpPr>
            <a:spLocks noGrp="1"/>
          </p:cNvSpPr>
          <p:nvPr>
            <p:ph idx="1"/>
          </p:nvPr>
        </p:nvSpPr>
        <p:spPr/>
        <p:txBody>
          <a:bodyPr/>
          <a:lstStyle/>
          <a:p>
            <a:r>
              <a:rPr lang="en-GB" sz="2800" dirty="0" smtClean="0"/>
              <a:t>Hardware </a:t>
            </a:r>
            <a:r>
              <a:rPr lang="en-GB" sz="2800" dirty="0"/>
              <a:t>Interface </a:t>
            </a:r>
            <a:r>
              <a:rPr lang="en-GB" sz="2800" dirty="0" smtClean="0"/>
              <a:t>Layer connects </a:t>
            </a:r>
            <a:r>
              <a:rPr lang="en-GB" sz="2800" dirty="0"/>
              <a:t>the </a:t>
            </a:r>
            <a:r>
              <a:rPr lang="en-GB" sz="2800" dirty="0" smtClean="0"/>
              <a:t>components.</a:t>
            </a:r>
            <a:endParaRPr lang="en-GB" sz="2800" dirty="0"/>
          </a:p>
          <a:p>
            <a:r>
              <a:rPr lang="en-GB" sz="2800" dirty="0"/>
              <a:t>Hardware components and communication standards such </a:t>
            </a:r>
            <a:r>
              <a:rPr lang="en-GB" sz="2800" dirty="0" smtClean="0"/>
              <a:t>as</a:t>
            </a:r>
          </a:p>
          <a:p>
            <a:pPr lvl="1"/>
            <a:r>
              <a:rPr lang="en-GB" sz="2400" dirty="0" smtClean="0"/>
              <a:t>RS232 </a:t>
            </a:r>
          </a:p>
          <a:p>
            <a:pPr lvl="1"/>
            <a:r>
              <a:rPr lang="en-GB" sz="2400" dirty="0" smtClean="0"/>
              <a:t>CAN </a:t>
            </a:r>
          </a:p>
          <a:p>
            <a:pPr lvl="1"/>
            <a:r>
              <a:rPr lang="en-GB" sz="2400" dirty="0" smtClean="0"/>
              <a:t>SPI </a:t>
            </a:r>
          </a:p>
          <a:p>
            <a:pPr lvl="1"/>
            <a:r>
              <a:rPr lang="en-GB" sz="2400" dirty="0" smtClean="0"/>
              <a:t>SCI </a:t>
            </a:r>
          </a:p>
          <a:p>
            <a:pPr lvl="1"/>
            <a:r>
              <a:rPr lang="en-GB" sz="2400" dirty="0" smtClean="0"/>
              <a:t>I2C</a:t>
            </a:r>
            <a:r>
              <a:rPr lang="en-GB" sz="2400" dirty="0"/>
              <a:t>, etc. occupy this layer. </a:t>
            </a:r>
          </a:p>
          <a:p>
            <a:r>
              <a:rPr lang="en-GB" sz="2800" dirty="0"/>
              <a:t>All these components ensure flawless communication </a:t>
            </a:r>
          </a:p>
          <a:p>
            <a:endParaRPr lang="en-IN" dirty="0"/>
          </a:p>
        </p:txBody>
      </p:sp>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290603" y="4078223"/>
            <a:ext cx="2180717" cy="1568271"/>
          </a:xfrm>
          <a:prstGeom prst="rect">
            <a:avLst/>
          </a:prstGeom>
        </p:spPr>
      </p:pic>
      <p:pic>
        <p:nvPicPr>
          <p:cNvPr id="9" name="Picture 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03360" y="5646494"/>
            <a:ext cx="879715" cy="888444"/>
          </a:xfrm>
          <a:prstGeom prst="rect">
            <a:avLst/>
          </a:prstGeom>
        </p:spPr>
      </p:pic>
      <p:pic>
        <p:nvPicPr>
          <p:cNvPr id="2" name="Picture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749808" y="4612341"/>
            <a:ext cx="1042416" cy="50003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9019" y="4554497"/>
            <a:ext cx="2183994" cy="2183994"/>
          </a:xfrm>
          <a:prstGeom prst="rect">
            <a:avLst/>
          </a:prstGeom>
        </p:spPr>
      </p:pic>
    </p:spTree>
    <p:extLst>
      <p:ext uri="{BB962C8B-B14F-4D97-AF65-F5344CB8AC3E}">
        <p14:creationId xmlns:p14="http://schemas.microsoft.com/office/powerpoint/2010/main" val="2773313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IoT Stack  - </a:t>
            </a:r>
            <a:r>
              <a:rPr lang="en-GB" dirty="0">
                <a:solidFill>
                  <a:srgbClr val="C00000"/>
                </a:solidFill>
              </a:rPr>
              <a:t>Layer 4 (RF Layer)</a:t>
            </a:r>
            <a:endParaRPr lang="en-IN" dirty="0">
              <a:solidFill>
                <a:srgbClr val="C00000"/>
              </a:solidFill>
            </a:endParaRPr>
          </a:p>
        </p:txBody>
      </p:sp>
      <p:sp>
        <p:nvSpPr>
          <p:cNvPr id="5" name="Content Placeholder 4"/>
          <p:cNvSpPr>
            <a:spLocks noGrp="1"/>
          </p:cNvSpPr>
          <p:nvPr>
            <p:ph idx="1"/>
          </p:nvPr>
        </p:nvSpPr>
        <p:spPr>
          <a:xfrm>
            <a:off x="131180" y="863444"/>
            <a:ext cx="9105417" cy="5590565"/>
          </a:xfrm>
        </p:spPr>
        <p:txBody>
          <a:bodyPr/>
          <a:lstStyle/>
          <a:p>
            <a:r>
              <a:rPr lang="en-US" sz="2800" dirty="0"/>
              <a:t>RF layer does communication of data using radio frequency based Electromagnetic (EM) waves.</a:t>
            </a:r>
          </a:p>
          <a:p>
            <a:r>
              <a:rPr lang="en-GB" sz="2800" dirty="0" smtClean="0"/>
              <a:t>RF </a:t>
            </a:r>
            <a:r>
              <a:rPr lang="en-GB" sz="2800" dirty="0"/>
              <a:t>plays a major role in the communication channel – whether it is short range or long </a:t>
            </a:r>
            <a:r>
              <a:rPr lang="en-GB" sz="2800" dirty="0" smtClean="0"/>
              <a:t>range. Protocols </a:t>
            </a:r>
            <a:r>
              <a:rPr lang="en-GB" sz="2800" dirty="0"/>
              <a:t>used for communication and transport of data based on RF are listed in this layer. </a:t>
            </a:r>
          </a:p>
          <a:p>
            <a:r>
              <a:rPr lang="en-GB" sz="2800" dirty="0"/>
              <a:t>Some famous and common protocols are Wi-Fi, NFC, Bluetooth, Zig-bee, </a:t>
            </a:r>
            <a:r>
              <a:rPr lang="en-GB" sz="2800" dirty="0" err="1"/>
              <a:t>LoRa</a:t>
            </a:r>
            <a:r>
              <a:rPr lang="en-GB" sz="2800" dirty="0"/>
              <a:t> etc. </a:t>
            </a:r>
          </a:p>
          <a:p>
            <a:endParaRPr lang="en-IN" sz="2000" dirty="0"/>
          </a:p>
        </p:txBody>
      </p:sp>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4060" y="5384894"/>
            <a:ext cx="1886863" cy="874749"/>
          </a:xfrm>
          <a:prstGeom prst="rect">
            <a:avLst/>
          </a:prstGeom>
        </p:spPr>
      </p:pic>
      <p:pic>
        <p:nvPicPr>
          <p:cNvPr id="12" name="Picture 2" descr="IoT Communication Protocols"/>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982286" y="1795525"/>
            <a:ext cx="3383666" cy="281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494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RF Protocol for an IOT Application</a:t>
            </a:r>
            <a:endParaRPr lang="en-IN" dirty="0"/>
          </a:p>
        </p:txBody>
      </p:sp>
      <p:pic>
        <p:nvPicPr>
          <p:cNvPr id="4" name="Content Placeholder 3"/>
          <p:cNvPicPr>
            <a:picLocks noGrp="1" noChangeAspect="1"/>
          </p:cNvPicPr>
          <p:nvPr>
            <p:ph idx="1"/>
          </p:nvPr>
        </p:nvPicPr>
        <p:blipFill>
          <a:blip r:embed="rId2"/>
          <a:stretch>
            <a:fillRect/>
          </a:stretch>
        </p:blipFill>
        <p:spPr>
          <a:xfrm>
            <a:off x="2552355" y="1290567"/>
            <a:ext cx="7087289" cy="4031241"/>
          </a:xfrm>
          <a:prstGeom prst="rect">
            <a:avLst/>
          </a:prstGeom>
        </p:spPr>
      </p:pic>
    </p:spTree>
    <p:extLst>
      <p:ext uri="{BB962C8B-B14F-4D97-AF65-F5344CB8AC3E}">
        <p14:creationId xmlns:p14="http://schemas.microsoft.com/office/powerpoint/2010/main" val="124895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IoT Stack  - </a:t>
            </a:r>
            <a:r>
              <a:rPr lang="en-GB" dirty="0">
                <a:solidFill>
                  <a:srgbClr val="C00000"/>
                </a:solidFill>
              </a:rPr>
              <a:t>Layer 5 (Session/Message Layer)</a:t>
            </a:r>
            <a:endParaRPr lang="en-IN" dirty="0">
              <a:solidFill>
                <a:srgbClr val="C00000"/>
              </a:solidFill>
            </a:endParaRPr>
          </a:p>
        </p:txBody>
      </p:sp>
      <p:sp>
        <p:nvSpPr>
          <p:cNvPr id="5" name="Content Placeholder 4"/>
          <p:cNvSpPr>
            <a:spLocks noGrp="1"/>
          </p:cNvSpPr>
          <p:nvPr>
            <p:ph idx="1"/>
          </p:nvPr>
        </p:nvSpPr>
        <p:spPr>
          <a:xfrm>
            <a:off x="131180" y="863444"/>
            <a:ext cx="11894915" cy="5590565"/>
          </a:xfrm>
        </p:spPr>
        <p:txBody>
          <a:bodyPr/>
          <a:lstStyle/>
          <a:p>
            <a:r>
              <a:rPr lang="en-US" sz="2800" dirty="0" smtClean="0"/>
              <a:t>A protocol </a:t>
            </a:r>
            <a:r>
              <a:rPr lang="en-US" sz="2800" dirty="0"/>
              <a:t>in the Internet of Things (IoT) that manages and establishes communication sessions between users on different </a:t>
            </a:r>
            <a:r>
              <a:rPr lang="en-US" sz="2800" dirty="0" smtClean="0"/>
              <a:t>machines is a part of session /message layer.</a:t>
            </a:r>
          </a:p>
          <a:p>
            <a:r>
              <a:rPr lang="en-US" sz="2800" dirty="0" smtClean="0"/>
              <a:t>The </a:t>
            </a:r>
            <a:r>
              <a:rPr lang="en-US" sz="2800" dirty="0">
                <a:solidFill>
                  <a:srgbClr val="C00000"/>
                </a:solidFill>
              </a:rPr>
              <a:t>Session Layer manages the connection </a:t>
            </a:r>
            <a:r>
              <a:rPr lang="en-US" sz="2800" dirty="0"/>
              <a:t>between two endpoints of a network by </a:t>
            </a:r>
            <a:r>
              <a:rPr lang="en-US" sz="2800" dirty="0">
                <a:solidFill>
                  <a:srgbClr val="C00000"/>
                </a:solidFill>
              </a:rPr>
              <a:t>controlling data between sender and </a:t>
            </a:r>
            <a:r>
              <a:rPr lang="en-US" sz="2800" dirty="0" smtClean="0">
                <a:solidFill>
                  <a:srgbClr val="C00000"/>
                </a:solidFill>
              </a:rPr>
              <a:t>receiver</a:t>
            </a:r>
          </a:p>
          <a:p>
            <a:r>
              <a:rPr lang="en-US" sz="2800" dirty="0" smtClean="0"/>
              <a:t>The session </a:t>
            </a:r>
            <a:r>
              <a:rPr lang="en-US" sz="2800" dirty="0"/>
              <a:t>layer </a:t>
            </a:r>
            <a:r>
              <a:rPr lang="en-US" sz="2800" b="1" dirty="0">
                <a:solidFill>
                  <a:srgbClr val="C00000"/>
                </a:solidFill>
              </a:rPr>
              <a:t>protocols</a:t>
            </a:r>
            <a:r>
              <a:rPr lang="en-US" sz="2800" dirty="0"/>
              <a:t> are responsible for the actual transmission of data in the IoT </a:t>
            </a:r>
            <a:r>
              <a:rPr lang="en-US" sz="2800" dirty="0" smtClean="0"/>
              <a:t>ecosystem. </a:t>
            </a:r>
            <a:r>
              <a:rPr lang="en-GB" sz="2800" dirty="0" smtClean="0"/>
              <a:t>Layer </a:t>
            </a:r>
            <a:r>
              <a:rPr lang="en-GB" sz="2800" dirty="0"/>
              <a:t>5 (session layer) deals with the various messaging protocols as MQTT, </a:t>
            </a:r>
            <a:r>
              <a:rPr lang="en-GB" sz="2800" dirty="0" err="1" smtClean="0"/>
              <a:t>CoAP</a:t>
            </a:r>
            <a:r>
              <a:rPr lang="en-GB" sz="2800" dirty="0" smtClean="0"/>
              <a:t>.</a:t>
            </a:r>
            <a:endParaRPr lang="en-GB" sz="2800" dirty="0"/>
          </a:p>
          <a:p>
            <a:pPr marL="0" indent="0">
              <a:buNone/>
            </a:pPr>
            <a:endParaRPr lang="en-IN" dirty="0"/>
          </a:p>
        </p:txBody>
      </p:sp>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4248720" y="3774099"/>
            <a:ext cx="3402146" cy="2832154"/>
          </a:xfrm>
          <a:prstGeom prst="rect">
            <a:avLst/>
          </a:prstGeom>
        </p:spPr>
      </p:pic>
    </p:spTree>
    <p:extLst>
      <p:ext uri="{BB962C8B-B14F-4D97-AF65-F5344CB8AC3E}">
        <p14:creationId xmlns:p14="http://schemas.microsoft.com/office/powerpoint/2010/main" val="670680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22" presetClass="entr" presetSubtype="8"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IoT Stack  - </a:t>
            </a:r>
            <a:r>
              <a:rPr lang="en-GB" dirty="0">
                <a:solidFill>
                  <a:srgbClr val="C00000"/>
                </a:solidFill>
              </a:rPr>
              <a:t>Layer 6 (User Experience Layer)</a:t>
            </a:r>
            <a:endParaRPr lang="en-IN" dirty="0">
              <a:solidFill>
                <a:srgbClr val="C00000"/>
              </a:solidFill>
            </a:endParaRPr>
          </a:p>
        </p:txBody>
      </p:sp>
      <p:sp>
        <p:nvSpPr>
          <p:cNvPr id="5" name="Content Placeholder 4"/>
          <p:cNvSpPr>
            <a:spLocks noGrp="1"/>
          </p:cNvSpPr>
          <p:nvPr>
            <p:ph idx="1"/>
          </p:nvPr>
        </p:nvSpPr>
        <p:spPr/>
        <p:txBody>
          <a:bodyPr/>
          <a:lstStyle/>
          <a:p>
            <a:r>
              <a:rPr lang="en-GB" sz="2800" dirty="0"/>
              <a:t>This layer deals with </a:t>
            </a:r>
            <a:r>
              <a:rPr lang="en-GB" sz="2800" dirty="0">
                <a:solidFill>
                  <a:srgbClr val="C00000"/>
                </a:solidFill>
              </a:rPr>
              <a:t>providing best experience to the end users </a:t>
            </a:r>
            <a:r>
              <a:rPr lang="en-GB" sz="2800" dirty="0"/>
              <a:t>of IoT products. </a:t>
            </a:r>
          </a:p>
          <a:p>
            <a:r>
              <a:rPr lang="en-GB" sz="2800" dirty="0"/>
              <a:t>The 6th layer takes care of </a:t>
            </a:r>
            <a:r>
              <a:rPr lang="en-GB" sz="2800" dirty="0">
                <a:solidFill>
                  <a:srgbClr val="C00000"/>
                </a:solidFill>
              </a:rPr>
              <a:t>rich UI designs </a:t>
            </a:r>
            <a:r>
              <a:rPr lang="en-GB" sz="2800" dirty="0"/>
              <a:t>with lots of features, which provide a pleasing experience while using the service/system or product. </a:t>
            </a:r>
          </a:p>
          <a:p>
            <a:r>
              <a:rPr lang="en-GB" sz="2800" dirty="0"/>
              <a:t>Object-oriented programming languages, scripting languages, analytics tools, etc. all should be included in this layer. </a:t>
            </a:r>
          </a:p>
          <a:p>
            <a:r>
              <a:rPr lang="en-GB" sz="2800" dirty="0"/>
              <a:t>This is also known as User Experience and Visualization </a:t>
            </a:r>
            <a:r>
              <a:rPr lang="en-GB" sz="2800" dirty="0" smtClean="0"/>
              <a:t>Layer.</a:t>
            </a:r>
            <a:endParaRPr lang="en-GB" sz="2800" dirty="0"/>
          </a:p>
          <a:p>
            <a:pPr marL="0" indent="0">
              <a:buNone/>
            </a:pP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7636" y="3793677"/>
            <a:ext cx="2701472" cy="2701472"/>
          </a:xfrm>
          <a:prstGeom prst="rect">
            <a:avLst/>
          </a:prstGeom>
        </p:spPr>
      </p:pic>
      <p:pic>
        <p:nvPicPr>
          <p:cNvPr id="2" name="Picture 1"/>
          <p:cNvPicPr>
            <a:picLocks noChangeAspect="1"/>
          </p:cNvPicPr>
          <p:nvPr/>
        </p:nvPicPr>
        <p:blipFill>
          <a:blip r:embed="rId3"/>
          <a:stretch>
            <a:fillRect/>
          </a:stretch>
        </p:blipFill>
        <p:spPr>
          <a:xfrm>
            <a:off x="984277" y="3995928"/>
            <a:ext cx="2683435" cy="2458081"/>
          </a:xfrm>
          <a:prstGeom prst="rect">
            <a:avLst/>
          </a:prstGeom>
        </p:spPr>
      </p:pic>
      <p:pic>
        <p:nvPicPr>
          <p:cNvPr id="7" name="Picture 6"/>
          <p:cNvPicPr>
            <a:picLocks noChangeAspect="1"/>
          </p:cNvPicPr>
          <p:nvPr/>
        </p:nvPicPr>
        <p:blipFill>
          <a:blip r:embed="rId4"/>
          <a:stretch>
            <a:fillRect/>
          </a:stretch>
        </p:blipFill>
        <p:spPr>
          <a:xfrm>
            <a:off x="9009032" y="3793677"/>
            <a:ext cx="1604448" cy="2660332"/>
          </a:xfrm>
          <a:prstGeom prst="rect">
            <a:avLst/>
          </a:prstGeom>
        </p:spPr>
      </p:pic>
    </p:spTree>
    <p:extLst>
      <p:ext uri="{BB962C8B-B14F-4D97-AF65-F5344CB8AC3E}">
        <p14:creationId xmlns:p14="http://schemas.microsoft.com/office/powerpoint/2010/main" val="758029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506" t="-14174" r="-2506" b="32582"/>
          <a:stretch/>
        </p:blipFill>
        <p:spPr>
          <a:xfrm>
            <a:off x="0" y="2495929"/>
            <a:ext cx="12378148" cy="4135723"/>
          </a:xfrm>
          <a:prstGeom prst="rect">
            <a:avLst/>
          </a:prstGeom>
        </p:spPr>
      </p:pic>
      <p:sp>
        <p:nvSpPr>
          <p:cNvPr id="4" name="Title 3"/>
          <p:cNvSpPr>
            <a:spLocks noGrp="1"/>
          </p:cNvSpPr>
          <p:nvPr>
            <p:ph type="title"/>
          </p:nvPr>
        </p:nvSpPr>
        <p:spPr/>
        <p:txBody>
          <a:bodyPr>
            <a:normAutofit/>
          </a:bodyPr>
          <a:lstStyle/>
          <a:p>
            <a:r>
              <a:rPr lang="en-GB" dirty="0"/>
              <a:t>IoT Stack  - </a:t>
            </a:r>
            <a:r>
              <a:rPr lang="en-GB" dirty="0">
                <a:solidFill>
                  <a:srgbClr val="C00000"/>
                </a:solidFill>
              </a:rPr>
              <a:t>Layer 7 (Application Layer)</a:t>
            </a:r>
            <a:endParaRPr lang="en-IN" dirty="0">
              <a:solidFill>
                <a:srgbClr val="C00000"/>
              </a:solidFill>
            </a:endParaRPr>
          </a:p>
        </p:txBody>
      </p:sp>
      <p:sp>
        <p:nvSpPr>
          <p:cNvPr id="5" name="Content Placeholder 4"/>
          <p:cNvSpPr>
            <a:spLocks noGrp="1"/>
          </p:cNvSpPr>
          <p:nvPr>
            <p:ph idx="1"/>
          </p:nvPr>
        </p:nvSpPr>
        <p:spPr/>
        <p:txBody>
          <a:bodyPr/>
          <a:lstStyle/>
          <a:p>
            <a:r>
              <a:rPr lang="en-GB" sz="2800" dirty="0">
                <a:solidFill>
                  <a:srgbClr val="C00000"/>
                </a:solidFill>
              </a:rPr>
              <a:t>Everything comes to perfection at this layer. </a:t>
            </a:r>
          </a:p>
          <a:p>
            <a:r>
              <a:rPr lang="en-GB" sz="2800" dirty="0"/>
              <a:t>This layer utilizes the rest six layers in order to develop desired application. </a:t>
            </a:r>
          </a:p>
          <a:p>
            <a:r>
              <a:rPr lang="en-GB" sz="2800" dirty="0"/>
              <a:t>It can range from a simple automation application to smart city application. </a:t>
            </a:r>
          </a:p>
          <a:p>
            <a:pPr marL="0" indent="0">
              <a:buNone/>
            </a:pPr>
            <a:endParaRPr lang="en-IN"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688" y="4242832"/>
            <a:ext cx="4777640" cy="238882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488" y="2330986"/>
            <a:ext cx="6006193" cy="3291065"/>
          </a:xfrm>
          <a:prstGeom prst="rect">
            <a:avLst/>
          </a:prstGeom>
        </p:spPr>
      </p:pic>
    </p:spTree>
    <p:extLst>
      <p:ext uri="{BB962C8B-B14F-4D97-AF65-F5344CB8AC3E}">
        <p14:creationId xmlns:p14="http://schemas.microsoft.com/office/powerpoint/2010/main" val="1107350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IoT System Architectural Level</a:t>
            </a:r>
          </a:p>
        </p:txBody>
      </p:sp>
      <p:sp>
        <p:nvSpPr>
          <p:cNvPr id="3" name="Content Placeholder 2"/>
          <p:cNvSpPr>
            <a:spLocks noGrp="1"/>
          </p:cNvSpPr>
          <p:nvPr>
            <p:ph idx="1"/>
          </p:nvPr>
        </p:nvSpPr>
        <p:spPr/>
        <p:txBody>
          <a:bodyPr/>
          <a:lstStyle/>
          <a:p>
            <a:r>
              <a:rPr lang="en-GB" dirty="0"/>
              <a:t>Based on the architectural approach, IoT can be classified in five levels: </a:t>
            </a:r>
            <a:r>
              <a:rPr lang="en-GB" dirty="0">
                <a:solidFill>
                  <a:srgbClr val="C00000"/>
                </a:solidFill>
              </a:rPr>
              <a:t>Level 1 to Level 5</a:t>
            </a:r>
            <a:r>
              <a:rPr lang="en-GB" dirty="0"/>
              <a:t>. </a:t>
            </a:r>
          </a:p>
          <a:p>
            <a:pPr>
              <a:buFont typeface="Wingdings" panose="05000000000000000000" pitchFamily="2" charset="2"/>
              <a:buChar char="q"/>
            </a:pPr>
            <a:r>
              <a:rPr lang="en-GB" b="1" dirty="0">
                <a:solidFill>
                  <a:srgbClr val="C00000"/>
                </a:solidFill>
              </a:rPr>
              <a:t>Level 1 </a:t>
            </a:r>
          </a:p>
          <a:p>
            <a:r>
              <a:rPr lang="en-GB" dirty="0"/>
              <a:t>It is of minimal complexity. </a:t>
            </a:r>
          </a:p>
          <a:p>
            <a:r>
              <a:rPr lang="en-GB" dirty="0"/>
              <a:t>The application has one sensor (temperature sensor, pressure sensor, </a:t>
            </a:r>
            <a:r>
              <a:rPr lang="en-GB" dirty="0" err="1"/>
              <a:t>etc</a:t>
            </a:r>
            <a:r>
              <a:rPr lang="en-GB" dirty="0"/>
              <a:t>). </a:t>
            </a:r>
          </a:p>
          <a:p>
            <a:r>
              <a:rPr lang="en-GB" dirty="0"/>
              <a:t>The data sensed is </a:t>
            </a:r>
            <a:r>
              <a:rPr lang="en-GB" dirty="0">
                <a:solidFill>
                  <a:srgbClr val="C00000"/>
                </a:solidFill>
              </a:rPr>
              <a:t>stored locally and the data analysis is done locally</a:t>
            </a:r>
            <a:r>
              <a:rPr lang="en-GB" dirty="0"/>
              <a:t>. </a:t>
            </a:r>
          </a:p>
          <a:p>
            <a:r>
              <a:rPr lang="en-GB" dirty="0"/>
              <a:t>Monitoring / control is done through an application.</a:t>
            </a:r>
          </a:p>
          <a:p>
            <a:r>
              <a:rPr lang="en-GB" dirty="0"/>
              <a:t>This is used for simple applications. </a:t>
            </a:r>
          </a:p>
          <a:p>
            <a:r>
              <a:rPr lang="en-GB" dirty="0"/>
              <a:t>Data generated in this level application is not huge. </a:t>
            </a:r>
          </a:p>
          <a:p>
            <a:r>
              <a:rPr lang="en-GB" dirty="0"/>
              <a:t>For example, a temperature sensor senses the room temperature and the data is stored and analysed locally. </a:t>
            </a:r>
          </a:p>
          <a:p>
            <a:endParaRPr lang="en-IN" dirty="0"/>
          </a:p>
        </p:txBody>
      </p:sp>
      <p:sp>
        <p:nvSpPr>
          <p:cNvPr id="369" name="CustomShape 3"/>
          <p:cNvSpPr/>
          <p:nvPr/>
        </p:nvSpPr>
        <p:spPr>
          <a:xfrm rot="16200000">
            <a:off x="6498184" y="5593097"/>
            <a:ext cx="249120" cy="43344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70" name="CustomShape 4"/>
          <p:cNvSpPr/>
          <p:nvPr/>
        </p:nvSpPr>
        <p:spPr>
          <a:xfrm rot="16200000">
            <a:off x="8364617" y="5570640"/>
            <a:ext cx="249120" cy="43344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grpSp>
        <p:nvGrpSpPr>
          <p:cNvPr id="371" name="Group 5"/>
          <p:cNvGrpSpPr/>
          <p:nvPr/>
        </p:nvGrpSpPr>
        <p:grpSpPr>
          <a:xfrm>
            <a:off x="52407" y="5189595"/>
            <a:ext cx="3764160" cy="1278720"/>
            <a:chOff x="8014320" y="1527840"/>
            <a:chExt cx="3764160" cy="1278720"/>
          </a:xfrm>
        </p:grpSpPr>
        <p:pic>
          <p:nvPicPr>
            <p:cNvPr id="372" name="Picture 5"/>
            <p:cNvPicPr/>
            <p:nvPr/>
          </p:nvPicPr>
          <p:blipFill>
            <a:blip r:embed="rId2"/>
            <a:stretch/>
          </p:blipFill>
          <p:spPr>
            <a:xfrm>
              <a:off x="10532520" y="1884960"/>
              <a:ext cx="1245960" cy="921600"/>
            </a:xfrm>
            <a:prstGeom prst="rect">
              <a:avLst/>
            </a:prstGeom>
            <a:ln>
              <a:noFill/>
            </a:ln>
          </p:spPr>
        </p:pic>
        <p:sp>
          <p:nvSpPr>
            <p:cNvPr id="373" name="CustomShape 6"/>
            <p:cNvSpPr/>
            <p:nvPr/>
          </p:nvSpPr>
          <p:spPr>
            <a:xfrm>
              <a:off x="10416960" y="1527840"/>
              <a:ext cx="1319040" cy="27216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200" b="0" strike="noStrike" spc="-1">
                  <a:solidFill>
                    <a:srgbClr val="212121"/>
                  </a:solidFill>
                  <a:latin typeface="Roboto Condensed"/>
                  <a:ea typeface="DejaVu Sans"/>
                </a:rPr>
                <a:t>Air Conditioner</a:t>
              </a:r>
              <a:endParaRPr lang="en-IN" sz="1200" b="0" strike="noStrike" spc="-1">
                <a:latin typeface="Arial"/>
              </a:endParaRPr>
            </a:p>
          </p:txBody>
        </p:sp>
        <p:pic>
          <p:nvPicPr>
            <p:cNvPr id="374" name="Picture 6"/>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p:blipFill>
          <p:spPr>
            <a:xfrm>
              <a:off x="9591840" y="1611000"/>
              <a:ext cx="1057680" cy="1057680"/>
            </a:xfrm>
            <a:prstGeom prst="rect">
              <a:avLst/>
            </a:prstGeom>
            <a:ln>
              <a:noFill/>
            </a:ln>
          </p:spPr>
        </p:pic>
        <p:sp>
          <p:nvSpPr>
            <p:cNvPr id="375" name="CustomShape 7"/>
            <p:cNvSpPr/>
            <p:nvPr/>
          </p:nvSpPr>
          <p:spPr>
            <a:xfrm>
              <a:off x="8014320" y="2052000"/>
              <a:ext cx="141948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b="0" strike="noStrike" spc="-1">
                  <a:solidFill>
                    <a:srgbClr val="212121"/>
                  </a:solidFill>
                  <a:latin typeface="Roboto Condensed"/>
                  <a:ea typeface="DejaVu Sans"/>
                </a:rPr>
                <a:t>Temperature Sensor</a:t>
              </a:r>
              <a:endParaRPr lang="en-IN" sz="1200" b="0" strike="noStrike" spc="-1">
                <a:latin typeface="Arial"/>
              </a:endParaRPr>
            </a:p>
          </p:txBody>
        </p:sp>
      </p:grpSp>
      <p:grpSp>
        <p:nvGrpSpPr>
          <p:cNvPr id="376" name="Group 8"/>
          <p:cNvGrpSpPr/>
          <p:nvPr/>
        </p:nvGrpSpPr>
        <p:grpSpPr>
          <a:xfrm>
            <a:off x="8705897" y="4915757"/>
            <a:ext cx="2606492" cy="1380420"/>
            <a:chOff x="8052388" y="4210200"/>
            <a:chExt cx="2606492" cy="1380420"/>
          </a:xfrm>
        </p:grpSpPr>
        <p:pic>
          <p:nvPicPr>
            <p:cNvPr id="377" name="Picture 11"/>
            <p:cNvPicPr/>
            <p:nvPr/>
          </p:nvPicPr>
          <p:blipFill>
            <a:blip r:embed="rId5"/>
            <a:stretch/>
          </p:blipFill>
          <p:spPr>
            <a:xfrm>
              <a:off x="9582120" y="4210200"/>
              <a:ext cx="1076760" cy="970920"/>
            </a:xfrm>
            <a:prstGeom prst="rect">
              <a:avLst/>
            </a:prstGeom>
            <a:ln>
              <a:noFill/>
            </a:ln>
          </p:spPr>
        </p:pic>
        <p:sp>
          <p:nvSpPr>
            <p:cNvPr id="378" name="CustomShape 9"/>
            <p:cNvSpPr/>
            <p:nvPr/>
          </p:nvSpPr>
          <p:spPr>
            <a:xfrm>
              <a:off x="8052388" y="4771620"/>
              <a:ext cx="1314000" cy="81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a:solidFill>
                    <a:srgbClr val="212121"/>
                  </a:solidFill>
                  <a:latin typeface="Roboto Condensed"/>
                  <a:ea typeface="DejaVu Sans"/>
                </a:rPr>
                <a:t>Controlling </a:t>
              </a:r>
              <a:endParaRPr lang="en-IN" sz="1200" b="0" strike="noStrike" spc="-1" dirty="0">
                <a:latin typeface="Arial"/>
              </a:endParaRPr>
            </a:p>
            <a:p>
              <a:pPr algn="ctr">
                <a:lnSpc>
                  <a:spcPct val="100000"/>
                </a:lnSpc>
              </a:pPr>
              <a:r>
                <a:rPr lang="en-IN" sz="1200" b="0" strike="noStrike" spc="-1" dirty="0">
                  <a:solidFill>
                    <a:srgbClr val="212121"/>
                  </a:solidFill>
                  <a:latin typeface="Roboto Condensed"/>
                  <a:ea typeface="DejaVu Sans"/>
                </a:rPr>
                <a:t>and </a:t>
              </a:r>
              <a:endParaRPr lang="en-IN" sz="1200" b="0" strike="noStrike" spc="-1" dirty="0">
                <a:latin typeface="Arial"/>
              </a:endParaRPr>
            </a:p>
            <a:p>
              <a:pPr algn="ctr">
                <a:lnSpc>
                  <a:spcPct val="100000"/>
                </a:lnSpc>
              </a:pPr>
              <a:r>
                <a:rPr lang="en-IN" sz="1200" b="0" strike="noStrike" spc="-1" dirty="0">
                  <a:solidFill>
                    <a:srgbClr val="212121"/>
                  </a:solidFill>
                  <a:latin typeface="Roboto Condensed"/>
                  <a:ea typeface="DejaVu Sans"/>
                </a:rPr>
                <a:t>Monitoring Action</a:t>
              </a:r>
              <a:endParaRPr lang="en-IN" sz="1200" b="0" strike="noStrike" spc="-1" dirty="0">
                <a:latin typeface="Arial"/>
              </a:endParaRPr>
            </a:p>
          </p:txBody>
        </p:sp>
      </p:grpSp>
      <p:pic>
        <p:nvPicPr>
          <p:cNvPr id="379" name="Picture 7"/>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7110461" y="5459445"/>
            <a:ext cx="821520" cy="621360"/>
          </a:xfrm>
          <a:prstGeom prst="rect">
            <a:avLst/>
          </a:prstGeom>
          <a:ln>
            <a:noFill/>
          </a:ln>
        </p:spPr>
      </p:pic>
      <p:grpSp>
        <p:nvGrpSpPr>
          <p:cNvPr id="380" name="Group 10"/>
          <p:cNvGrpSpPr/>
          <p:nvPr/>
        </p:nvGrpSpPr>
        <p:grpSpPr>
          <a:xfrm>
            <a:off x="4159234" y="5401217"/>
            <a:ext cx="1748880" cy="1205640"/>
            <a:chOff x="8319960" y="3072600"/>
            <a:chExt cx="1748880" cy="1205640"/>
          </a:xfrm>
        </p:grpSpPr>
        <p:sp>
          <p:nvSpPr>
            <p:cNvPr id="381" name="CustomShape 11"/>
            <p:cNvSpPr/>
            <p:nvPr/>
          </p:nvSpPr>
          <p:spPr>
            <a:xfrm>
              <a:off x="8319960" y="3094200"/>
              <a:ext cx="1113840" cy="1184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a:solidFill>
                    <a:srgbClr val="C00000"/>
                  </a:solidFill>
                  <a:latin typeface="Roboto Condensed"/>
                  <a:ea typeface="DejaVu Sans"/>
                </a:rPr>
                <a:t>Data Collection </a:t>
              </a:r>
              <a:endParaRPr lang="en-IN" sz="1200" b="0" strike="noStrike" spc="-1" dirty="0">
                <a:solidFill>
                  <a:srgbClr val="C00000"/>
                </a:solidFill>
                <a:latin typeface="Arial"/>
              </a:endParaRPr>
            </a:p>
            <a:p>
              <a:pPr algn="ctr">
                <a:lnSpc>
                  <a:spcPct val="100000"/>
                </a:lnSpc>
              </a:pPr>
              <a:r>
                <a:rPr lang="en-IN" sz="1200" b="0" strike="noStrike" spc="-1" dirty="0">
                  <a:solidFill>
                    <a:srgbClr val="C00000"/>
                  </a:solidFill>
                  <a:latin typeface="Roboto Condensed"/>
                  <a:ea typeface="DejaVu Sans"/>
                </a:rPr>
                <a:t>and </a:t>
              </a:r>
              <a:endParaRPr lang="en-IN" sz="1200" b="0" strike="noStrike" spc="-1" dirty="0">
                <a:solidFill>
                  <a:srgbClr val="C00000"/>
                </a:solidFill>
                <a:latin typeface="Arial"/>
              </a:endParaRPr>
            </a:p>
            <a:p>
              <a:pPr algn="ctr">
                <a:lnSpc>
                  <a:spcPct val="100000"/>
                </a:lnSpc>
              </a:pPr>
              <a:r>
                <a:rPr lang="en-IN" sz="1200" b="0" strike="noStrike" spc="-1" dirty="0">
                  <a:solidFill>
                    <a:srgbClr val="C00000"/>
                  </a:solidFill>
                  <a:latin typeface="Roboto Condensed"/>
                  <a:ea typeface="DejaVu Sans"/>
                </a:rPr>
                <a:t>Analysis </a:t>
              </a:r>
              <a:endParaRPr lang="en-IN" sz="1200" b="0" strike="noStrike" spc="-1" dirty="0">
                <a:solidFill>
                  <a:srgbClr val="C00000"/>
                </a:solidFill>
                <a:latin typeface="Arial"/>
              </a:endParaRPr>
            </a:p>
            <a:p>
              <a:pPr algn="ctr">
                <a:lnSpc>
                  <a:spcPct val="100000"/>
                </a:lnSpc>
              </a:pPr>
              <a:r>
                <a:rPr lang="en-IN" sz="1200" b="0" strike="noStrike" spc="-1" dirty="0">
                  <a:solidFill>
                    <a:srgbClr val="C00000"/>
                  </a:solidFill>
                  <a:latin typeface="Roboto Condensed"/>
                  <a:ea typeface="DejaVu Sans"/>
                </a:rPr>
                <a:t>Done Locally</a:t>
              </a:r>
              <a:endParaRPr lang="en-IN" sz="1200" b="0" strike="noStrike" spc="-1" dirty="0">
                <a:solidFill>
                  <a:srgbClr val="C00000"/>
                </a:solidFill>
                <a:latin typeface="Arial"/>
              </a:endParaRPr>
            </a:p>
          </p:txBody>
        </p:sp>
        <p:pic>
          <p:nvPicPr>
            <p:cNvPr id="382" name="Picture 26"/>
            <p:cNvPicPr/>
            <p:nvPr/>
          </p:nvPicPr>
          <p:blipFill>
            <a:blip r:embed="rId8"/>
            <a:stretch/>
          </p:blipFill>
          <p:spPr>
            <a:xfrm>
              <a:off x="9547920" y="3072600"/>
              <a:ext cx="520920" cy="533160"/>
            </a:xfrm>
            <a:prstGeom prst="rect">
              <a:avLst/>
            </a:prstGeom>
            <a:ln>
              <a:noFill/>
            </a:ln>
          </p:spPr>
        </p:pic>
      </p:grpSp>
    </p:spTree>
    <p:extLst>
      <p:ext uri="{BB962C8B-B14F-4D97-AF65-F5344CB8AC3E}">
        <p14:creationId xmlns:p14="http://schemas.microsoft.com/office/powerpoint/2010/main" val="103619657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Introduction To IoT </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- 1</a:t>
            </a:r>
          </a:p>
          <a:p>
            <a:endParaRPr lang="en-US" dirty="0"/>
          </a:p>
        </p:txBody>
      </p:sp>
    </p:spTree>
    <p:extLst>
      <p:ext uri="{BB962C8B-B14F-4D97-AF65-F5344CB8AC3E}">
        <p14:creationId xmlns:p14="http://schemas.microsoft.com/office/powerpoint/2010/main" val="18856713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Home Automation</a:t>
            </a:r>
            <a:endParaRPr lang="en-IN" dirty="0"/>
          </a:p>
        </p:txBody>
      </p:sp>
      <p:pic>
        <p:nvPicPr>
          <p:cNvPr id="7" name="Picture 6"/>
          <p:cNvPicPr>
            <a:picLocks noChangeAspect="1"/>
          </p:cNvPicPr>
          <p:nvPr/>
        </p:nvPicPr>
        <p:blipFill>
          <a:blip r:embed="rId2"/>
          <a:stretch>
            <a:fillRect/>
          </a:stretch>
        </p:blipFill>
        <p:spPr>
          <a:xfrm>
            <a:off x="3624658" y="863444"/>
            <a:ext cx="4942683" cy="5623247"/>
          </a:xfrm>
          <a:prstGeom prst="rect">
            <a:avLst/>
          </a:prstGeom>
        </p:spPr>
      </p:pic>
    </p:spTree>
    <p:extLst>
      <p:ext uri="{BB962C8B-B14F-4D97-AF65-F5344CB8AC3E}">
        <p14:creationId xmlns:p14="http://schemas.microsoft.com/office/powerpoint/2010/main" val="13969961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a:spLocks noGrp="1"/>
          </p:cNvSpPr>
          <p:nvPr>
            <p:ph type="title"/>
          </p:nvPr>
        </p:nvSpPr>
        <p:spPr/>
        <p:txBody>
          <a:bodyPr>
            <a:normAutofit/>
          </a:bodyPr>
          <a:lstStyle/>
          <a:p>
            <a:r>
              <a:rPr lang="en-IN" dirty="0"/>
              <a:t>IoT System Architectural Level</a:t>
            </a:r>
          </a:p>
        </p:txBody>
      </p:sp>
      <p:sp>
        <p:nvSpPr>
          <p:cNvPr id="5" name="Content Placeholder 4"/>
          <p:cNvSpPr>
            <a:spLocks noGrp="1"/>
          </p:cNvSpPr>
          <p:nvPr>
            <p:ph idx="1"/>
          </p:nvPr>
        </p:nvSpPr>
        <p:spPr/>
        <p:txBody>
          <a:bodyPr/>
          <a:lstStyle/>
          <a:p>
            <a:pPr>
              <a:buFont typeface="Wingdings" panose="05000000000000000000" pitchFamily="2" charset="2"/>
              <a:buChar char="q"/>
            </a:pPr>
            <a:r>
              <a:rPr lang="en-GB" b="1" dirty="0">
                <a:solidFill>
                  <a:srgbClr val="C00000"/>
                </a:solidFill>
              </a:rPr>
              <a:t>Level</a:t>
            </a:r>
            <a:r>
              <a:rPr lang="en-GB" dirty="0" smtClean="0"/>
              <a:t> </a:t>
            </a:r>
            <a:r>
              <a:rPr lang="en-GB" b="1" dirty="0" smtClean="0">
                <a:solidFill>
                  <a:srgbClr val="C00000"/>
                </a:solidFill>
              </a:rPr>
              <a:t>2 </a:t>
            </a:r>
            <a:endParaRPr lang="en-GB" b="1" dirty="0">
              <a:solidFill>
                <a:srgbClr val="C00000"/>
              </a:solidFill>
            </a:endParaRPr>
          </a:p>
          <a:p>
            <a:r>
              <a:rPr lang="en-GB" dirty="0"/>
              <a:t>The second level is slightly more complex than the previous level. </a:t>
            </a:r>
          </a:p>
          <a:p>
            <a:r>
              <a:rPr lang="en-GB" dirty="0"/>
              <a:t>The data is more voluminous and hence, </a:t>
            </a:r>
            <a:r>
              <a:rPr lang="en-GB" dirty="0">
                <a:solidFill>
                  <a:srgbClr val="C00000"/>
                </a:solidFill>
              </a:rPr>
              <a:t>cloud storage </a:t>
            </a:r>
            <a:r>
              <a:rPr lang="en-GB" dirty="0"/>
              <a:t>is preferred. </a:t>
            </a:r>
          </a:p>
          <a:p>
            <a:r>
              <a:rPr lang="en-GB" dirty="0"/>
              <a:t>The frequency of sensing done by the sensor is faster. </a:t>
            </a:r>
          </a:p>
          <a:p>
            <a:r>
              <a:rPr lang="en-GB" dirty="0"/>
              <a:t>The number of times sensing is done would be much more than Level 1. </a:t>
            </a:r>
          </a:p>
          <a:p>
            <a:r>
              <a:rPr lang="en-GB" dirty="0">
                <a:solidFill>
                  <a:srgbClr val="C00000"/>
                </a:solidFill>
              </a:rPr>
              <a:t>The analysis is carried out locally</a:t>
            </a:r>
            <a:r>
              <a:rPr lang="en-GB" dirty="0"/>
              <a:t>, while cloud is meant for storage only. </a:t>
            </a:r>
          </a:p>
          <a:p>
            <a:r>
              <a:rPr lang="en-GB" dirty="0"/>
              <a:t>Based on the data analysis, the control action can be triggered through the web application or mobile application. </a:t>
            </a:r>
          </a:p>
          <a:p>
            <a:r>
              <a:rPr lang="en-GB" dirty="0"/>
              <a:t>Some examples are agriculture applications, room freshening solutions based on </a:t>
            </a:r>
            <a:r>
              <a:rPr lang="en-GB" dirty="0" err="1"/>
              <a:t>odor</a:t>
            </a:r>
            <a:r>
              <a:rPr lang="en-GB" dirty="0"/>
              <a:t>, etc. </a:t>
            </a:r>
            <a:endParaRPr lang="en-IN" dirty="0"/>
          </a:p>
        </p:txBody>
      </p:sp>
      <p:sp>
        <p:nvSpPr>
          <p:cNvPr id="384" name="CustomShape 2"/>
          <p:cNvSpPr/>
          <p:nvPr/>
        </p:nvSpPr>
        <p:spPr>
          <a:xfrm>
            <a:off x="131040" y="717840"/>
            <a:ext cx="11931480" cy="403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3880" algn="just">
              <a:lnSpc>
                <a:spcPct val="90000"/>
              </a:lnSpc>
              <a:spcBef>
                <a:spcPts val="1001"/>
              </a:spcBef>
              <a:buClr>
                <a:srgbClr val="B84742"/>
              </a:buClr>
              <a:buFont typeface="Wingdings 3" charset="2"/>
              <a:buChar char=""/>
            </a:pPr>
            <a:endParaRPr lang="en-IN" sz="2000" b="0" strike="noStrike" spc="-1" dirty="0">
              <a:latin typeface="Arial"/>
            </a:endParaRPr>
          </a:p>
        </p:txBody>
      </p:sp>
      <p:grpSp>
        <p:nvGrpSpPr>
          <p:cNvPr id="385" name="Group 3"/>
          <p:cNvGrpSpPr/>
          <p:nvPr/>
        </p:nvGrpSpPr>
        <p:grpSpPr>
          <a:xfrm>
            <a:off x="1962010" y="4702140"/>
            <a:ext cx="7690320" cy="1955880"/>
            <a:chOff x="1538280" y="4630320"/>
            <a:chExt cx="7690320" cy="1955880"/>
          </a:xfrm>
        </p:grpSpPr>
        <p:pic>
          <p:nvPicPr>
            <p:cNvPr id="386" name="Picture 5"/>
            <p:cNvPicPr/>
            <p:nvPr/>
          </p:nvPicPr>
          <p:blipFill>
            <a:blip r:embed="rId2"/>
            <a:stretch/>
          </p:blipFill>
          <p:spPr>
            <a:xfrm>
              <a:off x="6309360" y="4739040"/>
              <a:ext cx="973080" cy="797760"/>
            </a:xfrm>
            <a:prstGeom prst="rect">
              <a:avLst/>
            </a:prstGeom>
            <a:ln>
              <a:noFill/>
            </a:ln>
          </p:spPr>
        </p:pic>
        <p:pic>
          <p:nvPicPr>
            <p:cNvPr id="387" name="Picture 17"/>
            <p:cNvPicPr/>
            <p:nvPr/>
          </p:nvPicPr>
          <p:blipFill>
            <a:blip r:embed="rId3"/>
            <a:stretch/>
          </p:blipFill>
          <p:spPr>
            <a:xfrm>
              <a:off x="1883880" y="4890600"/>
              <a:ext cx="1245960" cy="921600"/>
            </a:xfrm>
            <a:prstGeom prst="rect">
              <a:avLst/>
            </a:prstGeom>
            <a:ln>
              <a:noFill/>
            </a:ln>
          </p:spPr>
        </p:pic>
        <p:pic>
          <p:nvPicPr>
            <p:cNvPr id="388" name="Picture 18"/>
            <p:cNvPicPr/>
            <p:nvPr/>
          </p:nvPicPr>
          <p:blipFill>
            <a:blip r:embed="rId4">
              <a:extLst>
                <a:ext uri="{BEBA8EAE-BF5A-486C-A8C5-ECC9F3942E4B}">
                  <a14:imgProps xmlns:a14="http://schemas.microsoft.com/office/drawing/2010/main">
                    <a14:imgLayer>
                      <a14:imgEffect>
                        <a14:saturation sat="0"/>
                      </a14:imgEffect>
                    </a14:imgLayer>
                  </a14:imgProps>
                </a:ext>
              </a:extLst>
            </a:blip>
            <a:stretch/>
          </p:blipFill>
          <p:spPr>
            <a:xfrm>
              <a:off x="2883240" y="4642920"/>
              <a:ext cx="1057680" cy="1057680"/>
            </a:xfrm>
            <a:prstGeom prst="rect">
              <a:avLst/>
            </a:prstGeom>
            <a:ln>
              <a:noFill/>
            </a:ln>
          </p:spPr>
        </p:pic>
        <p:pic>
          <p:nvPicPr>
            <p:cNvPr id="389" name="Picture 19"/>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p:blipFill>
          <p:spPr>
            <a:xfrm>
              <a:off x="4645800" y="4763520"/>
              <a:ext cx="821520" cy="621360"/>
            </a:xfrm>
            <a:prstGeom prst="rect">
              <a:avLst/>
            </a:prstGeom>
            <a:ln>
              <a:noFill/>
            </a:ln>
          </p:spPr>
        </p:pic>
        <p:pic>
          <p:nvPicPr>
            <p:cNvPr id="390" name="Picture 20"/>
            <p:cNvPicPr/>
            <p:nvPr/>
          </p:nvPicPr>
          <p:blipFill>
            <a:blip r:embed="rId7"/>
            <a:stretch/>
          </p:blipFill>
          <p:spPr>
            <a:xfrm>
              <a:off x="8033400" y="4740840"/>
              <a:ext cx="1076760" cy="970920"/>
            </a:xfrm>
            <a:prstGeom prst="rect">
              <a:avLst/>
            </a:prstGeom>
            <a:ln>
              <a:noFill/>
            </a:ln>
          </p:spPr>
        </p:pic>
        <p:sp>
          <p:nvSpPr>
            <p:cNvPr id="391" name="CustomShape 4"/>
            <p:cNvSpPr/>
            <p:nvPr/>
          </p:nvSpPr>
          <p:spPr>
            <a:xfrm rot="16200000">
              <a:off x="1014480" y="5154120"/>
              <a:ext cx="1319400" cy="27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200" b="0" strike="noStrike" spc="-1" dirty="0">
                  <a:solidFill>
                    <a:srgbClr val="212121"/>
                  </a:solidFill>
                  <a:latin typeface="Roboto Condensed"/>
                  <a:ea typeface="DejaVu Sans"/>
                </a:rPr>
                <a:t>Air Conditioner</a:t>
              </a:r>
              <a:endParaRPr lang="en-IN" sz="1200" b="0" strike="noStrike" spc="-1" dirty="0">
                <a:latin typeface="Arial"/>
              </a:endParaRPr>
            </a:p>
          </p:txBody>
        </p:sp>
        <p:sp>
          <p:nvSpPr>
            <p:cNvPr id="392" name="CustomShape 5"/>
            <p:cNvSpPr/>
            <p:nvPr/>
          </p:nvSpPr>
          <p:spPr>
            <a:xfrm>
              <a:off x="2715480" y="5628600"/>
              <a:ext cx="141948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200" b="0" strike="noStrike" spc="-1">
                  <a:solidFill>
                    <a:srgbClr val="212121"/>
                  </a:solidFill>
                  <a:latin typeface="Roboto Condensed"/>
                  <a:ea typeface="DejaVu Sans"/>
                </a:rPr>
                <a:t>Temperature Sensor</a:t>
              </a:r>
              <a:endParaRPr lang="en-IN" sz="1200" b="0" strike="noStrike" spc="-1">
                <a:latin typeface="Arial"/>
              </a:endParaRPr>
            </a:p>
          </p:txBody>
        </p:sp>
        <p:sp>
          <p:nvSpPr>
            <p:cNvPr id="393" name="CustomShape 6"/>
            <p:cNvSpPr/>
            <p:nvPr/>
          </p:nvSpPr>
          <p:spPr>
            <a:xfrm>
              <a:off x="4056120" y="5658840"/>
              <a:ext cx="200124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a:solidFill>
                    <a:srgbClr val="C00000"/>
                  </a:solidFill>
                  <a:latin typeface="Roboto Condensed"/>
                  <a:ea typeface="DejaVu Sans"/>
                </a:rPr>
                <a:t>Data Analysis Done Locally</a:t>
              </a:r>
              <a:endParaRPr lang="en-IN" sz="1200" b="0" strike="noStrike" spc="-1" dirty="0">
                <a:solidFill>
                  <a:srgbClr val="C00000"/>
                </a:solidFill>
                <a:latin typeface="Arial"/>
              </a:endParaRPr>
            </a:p>
          </p:txBody>
        </p:sp>
        <p:sp>
          <p:nvSpPr>
            <p:cNvPr id="394" name="CustomShape 7"/>
            <p:cNvSpPr/>
            <p:nvPr/>
          </p:nvSpPr>
          <p:spPr>
            <a:xfrm>
              <a:off x="7914600" y="5767200"/>
              <a:ext cx="1314000" cy="81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ea typeface="DejaVu Sans"/>
                </a:rPr>
                <a:t>Controlling </a:t>
              </a:r>
              <a:endParaRPr lang="en-IN" sz="1200" b="0" strike="noStrike" spc="-1">
                <a:latin typeface="Arial"/>
              </a:endParaRPr>
            </a:p>
            <a:p>
              <a:pPr algn="ctr">
                <a:lnSpc>
                  <a:spcPct val="100000"/>
                </a:lnSpc>
              </a:pPr>
              <a:r>
                <a:rPr lang="en-IN" sz="1200" b="0" strike="noStrike" spc="-1">
                  <a:solidFill>
                    <a:srgbClr val="212121"/>
                  </a:solidFill>
                  <a:latin typeface="Roboto Condensed"/>
                  <a:ea typeface="DejaVu Sans"/>
                </a:rPr>
                <a:t>and </a:t>
              </a:r>
              <a:endParaRPr lang="en-IN" sz="1200" b="0" strike="noStrike" spc="-1">
                <a:latin typeface="Arial"/>
              </a:endParaRPr>
            </a:p>
            <a:p>
              <a:pPr algn="ctr">
                <a:lnSpc>
                  <a:spcPct val="100000"/>
                </a:lnSpc>
              </a:pPr>
              <a:r>
                <a:rPr lang="en-IN" sz="1200" b="0" strike="noStrike" spc="-1">
                  <a:solidFill>
                    <a:srgbClr val="212121"/>
                  </a:solidFill>
                  <a:latin typeface="Roboto Condensed"/>
                  <a:ea typeface="DejaVu Sans"/>
                </a:rPr>
                <a:t>Monitoring Action</a:t>
              </a:r>
              <a:endParaRPr lang="en-IN" sz="1200" b="0" strike="noStrike" spc="-1">
                <a:latin typeface="Arial"/>
              </a:endParaRPr>
            </a:p>
          </p:txBody>
        </p:sp>
        <p:sp>
          <p:nvSpPr>
            <p:cNvPr id="395" name="CustomShape 8"/>
            <p:cNvSpPr/>
            <p:nvPr/>
          </p:nvSpPr>
          <p:spPr>
            <a:xfrm>
              <a:off x="5965920" y="5613120"/>
              <a:ext cx="1835640" cy="8197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IN" sz="1200" b="0" strike="noStrike" spc="-1" dirty="0">
                  <a:solidFill>
                    <a:srgbClr val="C00000"/>
                  </a:solidFill>
                  <a:latin typeface="Roboto Condensed"/>
                  <a:ea typeface="DejaVu Sans"/>
                </a:rPr>
                <a:t>Cloud </a:t>
              </a:r>
              <a:endParaRPr lang="en-IN" sz="1200" b="0" strike="noStrike" spc="-1" dirty="0">
                <a:solidFill>
                  <a:srgbClr val="C00000"/>
                </a:solidFill>
                <a:latin typeface="Arial"/>
              </a:endParaRPr>
            </a:p>
            <a:p>
              <a:pPr algn="ctr">
                <a:lnSpc>
                  <a:spcPct val="100000"/>
                </a:lnSpc>
              </a:pPr>
              <a:r>
                <a:rPr lang="en-IN" sz="1200" b="0" strike="noStrike" spc="-1" dirty="0">
                  <a:solidFill>
                    <a:srgbClr val="C00000"/>
                  </a:solidFill>
                  <a:latin typeface="Roboto Condensed"/>
                  <a:ea typeface="DejaVu Sans"/>
                </a:rPr>
                <a:t>Data Stored Here</a:t>
              </a:r>
              <a:endParaRPr lang="en-IN" sz="1200" b="0" strike="noStrike" spc="-1" dirty="0">
                <a:solidFill>
                  <a:srgbClr val="C00000"/>
                </a:solidFill>
                <a:latin typeface="Arial"/>
              </a:endParaRPr>
            </a:p>
            <a:p>
              <a:pPr algn="ctr">
                <a:lnSpc>
                  <a:spcPct val="100000"/>
                </a:lnSpc>
              </a:pPr>
              <a:r>
                <a:rPr lang="en-IN" sz="1200" b="0" strike="noStrike" spc="-1" dirty="0">
                  <a:solidFill>
                    <a:srgbClr val="212121"/>
                  </a:solidFill>
                  <a:latin typeface="Roboto Condensed"/>
                  <a:ea typeface="DejaVu Sans"/>
                </a:rPr>
                <a:t>(Bigger than Level 1) </a:t>
              </a:r>
              <a:endParaRPr lang="en-IN" sz="1200" b="0" strike="noStrike" spc="-1" dirty="0">
                <a:latin typeface="Arial"/>
              </a:endParaRPr>
            </a:p>
            <a:p>
              <a:pPr algn="ctr">
                <a:lnSpc>
                  <a:spcPct val="100000"/>
                </a:lnSpc>
              </a:pPr>
              <a:endParaRPr lang="en-IN" sz="1200" b="0" strike="noStrike" spc="-1" dirty="0">
                <a:latin typeface="Arial"/>
              </a:endParaRPr>
            </a:p>
          </p:txBody>
        </p:sp>
        <p:sp>
          <p:nvSpPr>
            <p:cNvPr id="396" name="CustomShape 9"/>
            <p:cNvSpPr/>
            <p:nvPr/>
          </p:nvSpPr>
          <p:spPr>
            <a:xfrm rot="16200000">
              <a:off x="4050720" y="4952520"/>
              <a:ext cx="249120" cy="43344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97" name="CustomShape 10"/>
            <p:cNvSpPr/>
            <p:nvPr/>
          </p:nvSpPr>
          <p:spPr>
            <a:xfrm rot="16200000">
              <a:off x="5805720" y="4952520"/>
              <a:ext cx="249120" cy="43344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98" name="CustomShape 11"/>
            <p:cNvSpPr/>
            <p:nvPr/>
          </p:nvSpPr>
          <p:spPr>
            <a:xfrm rot="16200000">
              <a:off x="7533360" y="4948920"/>
              <a:ext cx="249120" cy="43344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grpSp>
      <p:sp>
        <p:nvSpPr>
          <p:cNvPr id="399" name="CustomShape 12"/>
          <p:cNvSpPr/>
          <p:nvPr/>
        </p:nvSpPr>
        <p:spPr>
          <a:xfrm>
            <a:off x="6632692" y="4690620"/>
            <a:ext cx="1116000" cy="1052460"/>
          </a:xfrm>
          <a:prstGeom prst="ellipse">
            <a:avLst/>
          </a:prstGeom>
          <a:noFill/>
          <a:ln>
            <a:solidFill>
              <a:srgbClr val="0070C0"/>
            </a:solidFill>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103432824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Smart Agriculture – Soil health monitor</a:t>
            </a:r>
            <a:endParaRPr lang="en-IN" dirty="0"/>
          </a:p>
        </p:txBody>
      </p:sp>
      <p:pic>
        <p:nvPicPr>
          <p:cNvPr id="4" name="Content Placeholder 3"/>
          <p:cNvPicPr>
            <a:picLocks noGrp="1" noChangeAspect="1"/>
          </p:cNvPicPr>
          <p:nvPr>
            <p:ph idx="1"/>
          </p:nvPr>
        </p:nvPicPr>
        <p:blipFill>
          <a:blip r:embed="rId2"/>
          <a:stretch>
            <a:fillRect/>
          </a:stretch>
        </p:blipFill>
        <p:spPr>
          <a:xfrm>
            <a:off x="399327" y="2025569"/>
            <a:ext cx="5938031" cy="2523663"/>
          </a:xfrm>
          <a:prstGeom prst="rect">
            <a:avLst/>
          </a:prstGeom>
        </p:spPr>
      </p:pic>
      <p:pic>
        <p:nvPicPr>
          <p:cNvPr id="2050" name="Picture 2" descr="IoT in Agriculture For Healthier, Fertile So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839" y="1353541"/>
            <a:ext cx="4452562" cy="443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6618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p:txBody>
          <a:bodyPr>
            <a:normAutofit/>
          </a:bodyPr>
          <a:lstStyle/>
          <a:p>
            <a:r>
              <a:rPr lang="en-IN" dirty="0"/>
              <a:t>IoT System Architectural Level</a:t>
            </a:r>
          </a:p>
        </p:txBody>
      </p:sp>
      <p:sp>
        <p:nvSpPr>
          <p:cNvPr id="5" name="Content Placeholder 4"/>
          <p:cNvSpPr>
            <a:spLocks noGrp="1"/>
          </p:cNvSpPr>
          <p:nvPr>
            <p:ph idx="1"/>
          </p:nvPr>
        </p:nvSpPr>
        <p:spPr/>
        <p:txBody>
          <a:bodyPr/>
          <a:lstStyle/>
          <a:p>
            <a:pPr>
              <a:buFont typeface="Wingdings" panose="05000000000000000000" pitchFamily="2" charset="2"/>
              <a:buChar char="q"/>
            </a:pPr>
            <a:r>
              <a:rPr lang="en-GB" b="1" dirty="0">
                <a:solidFill>
                  <a:srgbClr val="C00000"/>
                </a:solidFill>
              </a:rPr>
              <a:t>Level 3 </a:t>
            </a:r>
          </a:p>
          <a:p>
            <a:r>
              <a:rPr lang="en-GB" dirty="0"/>
              <a:t>The data is huge, frequency of sensing done by the sensor is faster and the data is stored on cloud. </a:t>
            </a:r>
          </a:p>
          <a:p>
            <a:r>
              <a:rPr lang="en-GB" dirty="0"/>
              <a:t>The difference is that the </a:t>
            </a:r>
            <a:r>
              <a:rPr lang="en-GB" dirty="0">
                <a:solidFill>
                  <a:srgbClr val="C00000"/>
                </a:solidFill>
              </a:rPr>
              <a:t>analysis is also carried out on cloud</a:t>
            </a:r>
            <a:r>
              <a:rPr lang="en-GB" dirty="0"/>
              <a:t>. </a:t>
            </a:r>
          </a:p>
          <a:p>
            <a:r>
              <a:rPr lang="en-GB" dirty="0"/>
              <a:t>Based on the data analysis, the control action can be triggered through the web application or mobile application. </a:t>
            </a:r>
          </a:p>
          <a:p>
            <a:r>
              <a:rPr lang="en-GB" dirty="0"/>
              <a:t>Some examples are agriculture </a:t>
            </a:r>
            <a:r>
              <a:rPr lang="en-GB" dirty="0" smtClean="0"/>
              <a:t>applications</a:t>
            </a:r>
            <a:r>
              <a:rPr lang="en-GB" dirty="0"/>
              <a:t> </a:t>
            </a:r>
            <a:r>
              <a:rPr lang="en-GB" dirty="0" smtClean="0"/>
              <a:t>with Image processing. </a:t>
            </a:r>
            <a:endParaRPr lang="en-GB" dirty="0"/>
          </a:p>
          <a:p>
            <a:endParaRPr lang="en-IN" dirty="0"/>
          </a:p>
        </p:txBody>
      </p:sp>
      <p:grpSp>
        <p:nvGrpSpPr>
          <p:cNvPr id="402" name="Group 3"/>
          <p:cNvGrpSpPr/>
          <p:nvPr/>
        </p:nvGrpSpPr>
        <p:grpSpPr>
          <a:xfrm>
            <a:off x="1641396" y="4117449"/>
            <a:ext cx="8332920" cy="2035080"/>
            <a:chOff x="1859760" y="3377520"/>
            <a:chExt cx="8332920" cy="2035080"/>
          </a:xfrm>
        </p:grpSpPr>
        <p:pic>
          <p:nvPicPr>
            <p:cNvPr id="403" name="Picture 5"/>
            <p:cNvPicPr/>
            <p:nvPr/>
          </p:nvPicPr>
          <p:blipFill>
            <a:blip r:embed="rId2"/>
            <a:stretch/>
          </p:blipFill>
          <p:spPr>
            <a:xfrm>
              <a:off x="5513040" y="3552120"/>
              <a:ext cx="1188360" cy="974160"/>
            </a:xfrm>
            <a:prstGeom prst="rect">
              <a:avLst/>
            </a:prstGeom>
            <a:ln>
              <a:noFill/>
            </a:ln>
          </p:spPr>
        </p:pic>
        <p:pic>
          <p:nvPicPr>
            <p:cNvPr id="404" name="Picture 6"/>
            <p:cNvPicPr/>
            <p:nvPr/>
          </p:nvPicPr>
          <p:blipFill>
            <a:blip r:embed="rId3"/>
            <a:stretch/>
          </p:blipFill>
          <p:spPr>
            <a:xfrm>
              <a:off x="2204280" y="3679920"/>
              <a:ext cx="1521720" cy="1125720"/>
            </a:xfrm>
            <a:prstGeom prst="rect">
              <a:avLst/>
            </a:prstGeom>
            <a:ln>
              <a:noFill/>
            </a:ln>
          </p:spPr>
        </p:pic>
        <p:pic>
          <p:nvPicPr>
            <p:cNvPr id="405" name="Picture 7"/>
            <p:cNvPicPr/>
            <p:nvPr/>
          </p:nvPicPr>
          <p:blipFill>
            <a:blip r:embed="rId4">
              <a:extLst>
                <a:ext uri="{BEBA8EAE-BF5A-486C-A8C5-ECC9F3942E4B}">
                  <a14:imgProps xmlns:a14="http://schemas.microsoft.com/office/drawing/2010/main">
                    <a14:imgLayer>
                      <a14:imgEffect>
                        <a14:saturation sat="0"/>
                      </a14:imgEffect>
                    </a14:imgLayer>
                  </a14:imgProps>
                </a:ext>
              </a:extLst>
            </a:blip>
            <a:stretch/>
          </p:blipFill>
          <p:spPr>
            <a:xfrm>
              <a:off x="3443760" y="3377520"/>
              <a:ext cx="1291680" cy="1291680"/>
            </a:xfrm>
            <a:prstGeom prst="rect">
              <a:avLst/>
            </a:prstGeom>
            <a:ln>
              <a:noFill/>
            </a:ln>
          </p:spPr>
        </p:pic>
        <p:pic>
          <p:nvPicPr>
            <p:cNvPr id="406" name="Picture 8"/>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p:blipFill>
          <p:spPr>
            <a:xfrm>
              <a:off x="6802560" y="3610440"/>
              <a:ext cx="1003320" cy="758880"/>
            </a:xfrm>
            <a:prstGeom prst="rect">
              <a:avLst/>
            </a:prstGeom>
            <a:ln>
              <a:noFill/>
            </a:ln>
          </p:spPr>
        </p:pic>
        <p:pic>
          <p:nvPicPr>
            <p:cNvPr id="407" name="Picture 9"/>
            <p:cNvPicPr/>
            <p:nvPr/>
          </p:nvPicPr>
          <p:blipFill>
            <a:blip r:embed="rId7"/>
            <a:stretch/>
          </p:blipFill>
          <p:spPr>
            <a:xfrm>
              <a:off x="8732520" y="3497040"/>
              <a:ext cx="1315080" cy="1185840"/>
            </a:xfrm>
            <a:prstGeom prst="rect">
              <a:avLst/>
            </a:prstGeom>
            <a:ln>
              <a:noFill/>
            </a:ln>
          </p:spPr>
        </p:pic>
        <p:sp>
          <p:nvSpPr>
            <p:cNvPr id="408" name="CustomShape 4"/>
            <p:cNvSpPr/>
            <p:nvPr/>
          </p:nvSpPr>
          <p:spPr>
            <a:xfrm rot="16200000">
              <a:off x="1335960" y="3919320"/>
              <a:ext cx="1319400" cy="271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IN" sz="1200" b="0" strike="noStrike" spc="-1">
                  <a:solidFill>
                    <a:srgbClr val="212121"/>
                  </a:solidFill>
                  <a:latin typeface="Roboto Condensed"/>
                  <a:ea typeface="DejaVu Sans"/>
                </a:rPr>
                <a:t>Air Conditioner</a:t>
              </a:r>
              <a:endParaRPr lang="en-IN" sz="1200" b="0" strike="noStrike" spc="-1">
                <a:latin typeface="Arial"/>
              </a:endParaRPr>
            </a:p>
          </p:txBody>
        </p:sp>
        <p:sp>
          <p:nvSpPr>
            <p:cNvPr id="409" name="CustomShape 5"/>
            <p:cNvSpPr/>
            <p:nvPr/>
          </p:nvSpPr>
          <p:spPr>
            <a:xfrm>
              <a:off x="3246840" y="4903920"/>
              <a:ext cx="17337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ea typeface="DejaVu Sans"/>
                </a:rPr>
                <a:t>Temperature Sensor</a:t>
              </a:r>
              <a:endParaRPr lang="en-IN" sz="1200" b="0" strike="noStrike" spc="-1">
                <a:latin typeface="Arial"/>
              </a:endParaRPr>
            </a:p>
          </p:txBody>
        </p:sp>
        <p:sp>
          <p:nvSpPr>
            <p:cNvPr id="410" name="CustomShape 6"/>
            <p:cNvSpPr/>
            <p:nvPr/>
          </p:nvSpPr>
          <p:spPr>
            <a:xfrm>
              <a:off x="8587800" y="4750200"/>
              <a:ext cx="160488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ea typeface="DejaVu Sans"/>
                </a:rPr>
                <a:t>Controlling </a:t>
              </a:r>
              <a:endParaRPr lang="en-IN" sz="1200" b="0" strike="noStrike" spc="-1">
                <a:latin typeface="Arial"/>
              </a:endParaRPr>
            </a:p>
            <a:p>
              <a:pPr algn="ctr">
                <a:lnSpc>
                  <a:spcPct val="100000"/>
                </a:lnSpc>
              </a:pPr>
              <a:r>
                <a:rPr lang="en-IN" sz="1200" b="0" strike="noStrike" spc="-1">
                  <a:solidFill>
                    <a:srgbClr val="212121"/>
                  </a:solidFill>
                  <a:latin typeface="Roboto Condensed"/>
                  <a:ea typeface="DejaVu Sans"/>
                </a:rPr>
                <a:t>and </a:t>
              </a:r>
              <a:endParaRPr lang="en-IN" sz="1200" b="0" strike="noStrike" spc="-1">
                <a:latin typeface="Arial"/>
              </a:endParaRPr>
            </a:p>
            <a:p>
              <a:pPr algn="ctr">
                <a:lnSpc>
                  <a:spcPct val="100000"/>
                </a:lnSpc>
              </a:pPr>
              <a:r>
                <a:rPr lang="en-IN" sz="1200" b="0" strike="noStrike" spc="-1">
                  <a:solidFill>
                    <a:srgbClr val="212121"/>
                  </a:solidFill>
                  <a:latin typeface="Roboto Condensed"/>
                  <a:ea typeface="DejaVu Sans"/>
                </a:rPr>
                <a:t>Monitoring Action</a:t>
              </a:r>
              <a:endParaRPr lang="en-IN" sz="1200" b="0" strike="noStrike" spc="-1">
                <a:latin typeface="Arial"/>
              </a:endParaRPr>
            </a:p>
          </p:txBody>
        </p:sp>
        <p:sp>
          <p:nvSpPr>
            <p:cNvPr id="411" name="CustomShape 7"/>
            <p:cNvSpPr/>
            <p:nvPr/>
          </p:nvSpPr>
          <p:spPr>
            <a:xfrm>
              <a:off x="5192280" y="4592880"/>
              <a:ext cx="2736360" cy="81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a:solidFill>
                    <a:srgbClr val="212121"/>
                  </a:solidFill>
                  <a:latin typeface="Roboto Condensed"/>
                  <a:ea typeface="DejaVu Sans"/>
                </a:rPr>
                <a:t>Cloud</a:t>
              </a:r>
              <a:endParaRPr lang="en-IN" sz="1200" b="0" strike="noStrike" spc="-1" dirty="0">
                <a:latin typeface="Arial"/>
              </a:endParaRPr>
            </a:p>
            <a:p>
              <a:pPr algn="ctr">
                <a:lnSpc>
                  <a:spcPct val="100000"/>
                </a:lnSpc>
              </a:pPr>
              <a:r>
                <a:rPr lang="en-IN" sz="1200" b="0" strike="noStrike" spc="-1" dirty="0">
                  <a:solidFill>
                    <a:srgbClr val="C00000"/>
                  </a:solidFill>
                  <a:latin typeface="Roboto Condensed"/>
                  <a:ea typeface="DejaVu Sans"/>
                </a:rPr>
                <a:t>Data Stored and</a:t>
              </a:r>
              <a:endParaRPr lang="en-IN" sz="1200" b="0" strike="noStrike" spc="-1" dirty="0">
                <a:solidFill>
                  <a:srgbClr val="C00000"/>
                </a:solidFill>
                <a:latin typeface="Arial"/>
              </a:endParaRPr>
            </a:p>
            <a:p>
              <a:pPr algn="ctr">
                <a:lnSpc>
                  <a:spcPct val="100000"/>
                </a:lnSpc>
              </a:pPr>
              <a:r>
                <a:rPr lang="en-IN" sz="1200" b="0" strike="noStrike" spc="-1" dirty="0">
                  <a:solidFill>
                    <a:srgbClr val="C00000"/>
                  </a:solidFill>
                  <a:latin typeface="Roboto Condensed"/>
                  <a:ea typeface="DejaVu Sans"/>
                </a:rPr>
                <a:t>Analysis </a:t>
              </a:r>
              <a:endParaRPr lang="en-IN" sz="1200" b="0" strike="noStrike" spc="-1" dirty="0">
                <a:solidFill>
                  <a:srgbClr val="C00000"/>
                </a:solidFill>
                <a:latin typeface="Arial"/>
              </a:endParaRPr>
            </a:p>
            <a:p>
              <a:pPr algn="ctr">
                <a:lnSpc>
                  <a:spcPct val="100000"/>
                </a:lnSpc>
              </a:pPr>
              <a:r>
                <a:rPr lang="en-IN" sz="1200" b="0" strike="noStrike" spc="-1" dirty="0">
                  <a:solidFill>
                    <a:srgbClr val="212121"/>
                  </a:solidFill>
                  <a:latin typeface="Roboto Condensed"/>
                  <a:ea typeface="DejaVu Sans"/>
                </a:rPr>
                <a:t>Both Done Here</a:t>
              </a:r>
              <a:endParaRPr lang="en-IN" sz="1200" b="0" strike="noStrike" spc="-1" dirty="0">
                <a:latin typeface="Arial"/>
              </a:endParaRPr>
            </a:p>
          </p:txBody>
        </p:sp>
        <p:sp>
          <p:nvSpPr>
            <p:cNvPr id="412" name="CustomShape 8"/>
            <p:cNvSpPr/>
            <p:nvPr/>
          </p:nvSpPr>
          <p:spPr>
            <a:xfrm rot="16200000">
              <a:off x="4868640" y="375516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13" name="CustomShape 9"/>
            <p:cNvSpPr/>
            <p:nvPr/>
          </p:nvSpPr>
          <p:spPr>
            <a:xfrm rot="16200000">
              <a:off x="8150400" y="375084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grpSp>
      <p:sp>
        <p:nvSpPr>
          <p:cNvPr id="414" name="CustomShape 10"/>
          <p:cNvSpPr/>
          <p:nvPr/>
        </p:nvSpPr>
        <p:spPr>
          <a:xfrm>
            <a:off x="5114766" y="3734300"/>
            <a:ext cx="2622240" cy="2572974"/>
          </a:xfrm>
          <a:prstGeom prst="ellipse">
            <a:avLst/>
          </a:prstGeom>
          <a:noFill/>
          <a:ln>
            <a:solidFill>
              <a:srgbClr val="0070C0"/>
            </a:solidFill>
            <a:round/>
          </a:ln>
        </p:spPr>
        <p:style>
          <a:lnRef idx="2">
            <a:schemeClr val="accent1">
              <a:shade val="50000"/>
            </a:schemeClr>
          </a:lnRef>
          <a:fillRef idx="1">
            <a:schemeClr val="accent1"/>
          </a:fillRef>
          <a:effectRef idx="0">
            <a:schemeClr val="accent1"/>
          </a:effectRef>
          <a:fontRef idx="minor"/>
        </p:style>
        <p:txBody>
          <a:bodyPr/>
          <a:lstStyle/>
          <a:p>
            <a:endParaRPr lang="en-IN" dirty="0"/>
          </a:p>
        </p:txBody>
      </p:sp>
    </p:spTree>
    <p:extLst>
      <p:ext uri="{BB962C8B-B14F-4D97-AF65-F5344CB8AC3E}">
        <p14:creationId xmlns:p14="http://schemas.microsoft.com/office/powerpoint/2010/main" val="107652849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Agriculture – </a:t>
            </a:r>
            <a:r>
              <a:rPr lang="en-US" dirty="0" smtClean="0"/>
              <a:t>Insect detection</a:t>
            </a:r>
            <a:endParaRPr lang="en-IN" dirty="0"/>
          </a:p>
        </p:txBody>
      </p:sp>
      <p:pic>
        <p:nvPicPr>
          <p:cNvPr id="4" name="Content Placeholder 3"/>
          <p:cNvPicPr>
            <a:picLocks noGrp="1" noChangeAspect="1"/>
          </p:cNvPicPr>
          <p:nvPr>
            <p:ph idx="1"/>
          </p:nvPr>
        </p:nvPicPr>
        <p:blipFill>
          <a:blip r:embed="rId2"/>
          <a:stretch>
            <a:fillRect/>
          </a:stretch>
        </p:blipFill>
        <p:spPr>
          <a:xfrm>
            <a:off x="665233" y="1535112"/>
            <a:ext cx="10861533" cy="4027488"/>
          </a:xfrm>
          <a:prstGeom prst="rect">
            <a:avLst/>
          </a:prstGeom>
        </p:spPr>
      </p:pic>
    </p:spTree>
    <p:extLst>
      <p:ext uri="{BB962C8B-B14F-4D97-AF65-F5344CB8AC3E}">
        <p14:creationId xmlns:p14="http://schemas.microsoft.com/office/powerpoint/2010/main" val="10849049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1"/>
          <p:cNvSpPr>
            <a:spLocks noGrp="1"/>
          </p:cNvSpPr>
          <p:nvPr>
            <p:ph type="title"/>
          </p:nvPr>
        </p:nvSpPr>
        <p:spPr/>
        <p:txBody>
          <a:bodyPr>
            <a:normAutofit/>
          </a:bodyPr>
          <a:lstStyle/>
          <a:p>
            <a:r>
              <a:rPr lang="en-IN" dirty="0"/>
              <a:t>IoT System Architectural Level</a:t>
            </a:r>
          </a:p>
        </p:txBody>
      </p:sp>
      <p:sp>
        <p:nvSpPr>
          <p:cNvPr id="5" name="Content Placeholder 4"/>
          <p:cNvSpPr>
            <a:spLocks noGrp="1"/>
          </p:cNvSpPr>
          <p:nvPr>
            <p:ph idx="1"/>
          </p:nvPr>
        </p:nvSpPr>
        <p:spPr/>
        <p:txBody>
          <a:bodyPr/>
          <a:lstStyle/>
          <a:p>
            <a:pPr>
              <a:buFont typeface="Wingdings" panose="05000000000000000000" pitchFamily="2" charset="2"/>
              <a:buChar char="q"/>
            </a:pPr>
            <a:r>
              <a:rPr lang="en-GB" b="1" dirty="0">
                <a:solidFill>
                  <a:srgbClr val="C00000"/>
                </a:solidFill>
              </a:rPr>
              <a:t>Level 4 </a:t>
            </a:r>
          </a:p>
          <a:p>
            <a:r>
              <a:rPr lang="en-GB" dirty="0"/>
              <a:t>With every passing level, the volume of data increases and hence the rate at which it is sensed also increases. </a:t>
            </a:r>
          </a:p>
          <a:p>
            <a:r>
              <a:rPr lang="en-GB" dirty="0"/>
              <a:t>At this level, </a:t>
            </a:r>
            <a:r>
              <a:rPr lang="en-GB" dirty="0">
                <a:solidFill>
                  <a:srgbClr val="C00000"/>
                </a:solidFill>
              </a:rPr>
              <a:t>multiple nodes are present which are independent of each other</a:t>
            </a:r>
            <a:r>
              <a:rPr lang="en-GB" dirty="0"/>
              <a:t>. </a:t>
            </a:r>
          </a:p>
          <a:p>
            <a:r>
              <a:rPr lang="en-GB" dirty="0"/>
              <a:t>These nodes upload data to the cloud. </a:t>
            </a:r>
          </a:p>
          <a:p>
            <a:r>
              <a:rPr lang="en-GB" dirty="0"/>
              <a:t>All the sensors upload the read sensory inputs on cloud storage. </a:t>
            </a:r>
          </a:p>
          <a:p>
            <a:r>
              <a:rPr lang="en-GB" dirty="0"/>
              <a:t>Analysis is also carried out on the cloud.</a:t>
            </a:r>
          </a:p>
          <a:p>
            <a:pPr marL="0" indent="0">
              <a:buNone/>
            </a:pPr>
            <a:endParaRPr lang="en-IN" dirty="0"/>
          </a:p>
        </p:txBody>
      </p:sp>
      <p:grpSp>
        <p:nvGrpSpPr>
          <p:cNvPr id="2" name="Group 1"/>
          <p:cNvGrpSpPr/>
          <p:nvPr/>
        </p:nvGrpSpPr>
        <p:grpSpPr>
          <a:xfrm>
            <a:off x="5057891" y="3398293"/>
            <a:ext cx="5213444" cy="3068416"/>
            <a:chOff x="6160977" y="3227647"/>
            <a:chExt cx="5213444" cy="3068416"/>
          </a:xfrm>
        </p:grpSpPr>
        <p:grpSp>
          <p:nvGrpSpPr>
            <p:cNvPr id="33" name="Group 3"/>
            <p:cNvGrpSpPr/>
            <p:nvPr/>
          </p:nvGrpSpPr>
          <p:grpSpPr>
            <a:xfrm>
              <a:off x="6160977" y="3227647"/>
              <a:ext cx="5213444" cy="2946470"/>
              <a:chOff x="5432760" y="1389960"/>
              <a:chExt cx="6099480" cy="3685320"/>
            </a:xfrm>
          </p:grpSpPr>
          <p:grpSp>
            <p:nvGrpSpPr>
              <p:cNvPr id="34" name="Group 4"/>
              <p:cNvGrpSpPr/>
              <p:nvPr/>
            </p:nvGrpSpPr>
            <p:grpSpPr>
              <a:xfrm>
                <a:off x="5432760" y="1389960"/>
                <a:ext cx="6099480" cy="3685320"/>
                <a:chOff x="5432760" y="1389960"/>
                <a:chExt cx="6099480" cy="3685320"/>
              </a:xfrm>
            </p:grpSpPr>
            <p:sp>
              <p:nvSpPr>
                <p:cNvPr id="36" name="CustomShape 5"/>
                <p:cNvSpPr/>
                <p:nvPr/>
              </p:nvSpPr>
              <p:spPr>
                <a:xfrm>
                  <a:off x="9927360" y="4033800"/>
                  <a:ext cx="160488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ea typeface="DejaVu Sans"/>
                    </a:rPr>
                    <a:t>Controlling </a:t>
                  </a:r>
                  <a:endParaRPr lang="en-IN" sz="1200" b="0" strike="noStrike" spc="-1">
                    <a:latin typeface="Arial"/>
                  </a:endParaRPr>
                </a:p>
                <a:p>
                  <a:pPr algn="ctr">
                    <a:lnSpc>
                      <a:spcPct val="100000"/>
                    </a:lnSpc>
                  </a:pPr>
                  <a:r>
                    <a:rPr lang="en-IN" sz="1200" b="0" strike="noStrike" spc="-1">
                      <a:solidFill>
                        <a:srgbClr val="212121"/>
                      </a:solidFill>
                      <a:latin typeface="Roboto Condensed"/>
                      <a:ea typeface="DejaVu Sans"/>
                    </a:rPr>
                    <a:t>and </a:t>
                  </a:r>
                  <a:endParaRPr lang="en-IN" sz="1200" b="0" strike="noStrike" spc="-1">
                    <a:latin typeface="Arial"/>
                  </a:endParaRPr>
                </a:p>
                <a:p>
                  <a:pPr algn="ctr">
                    <a:lnSpc>
                      <a:spcPct val="100000"/>
                    </a:lnSpc>
                  </a:pPr>
                  <a:r>
                    <a:rPr lang="en-IN" sz="1200" b="0" strike="noStrike" spc="-1">
                      <a:solidFill>
                        <a:srgbClr val="212121"/>
                      </a:solidFill>
                      <a:latin typeface="Roboto Condensed"/>
                      <a:ea typeface="DejaVu Sans"/>
                    </a:rPr>
                    <a:t>Monitoring Action</a:t>
                  </a:r>
                  <a:endParaRPr lang="en-IN" sz="1200" b="0" strike="noStrike" spc="-1">
                    <a:latin typeface="Arial"/>
                  </a:endParaRPr>
                </a:p>
              </p:txBody>
            </p:sp>
            <p:grpSp>
              <p:nvGrpSpPr>
                <p:cNvPr id="37" name="Group 6"/>
                <p:cNvGrpSpPr/>
                <p:nvPr/>
              </p:nvGrpSpPr>
              <p:grpSpPr>
                <a:xfrm>
                  <a:off x="5432760" y="1389960"/>
                  <a:ext cx="5954760" cy="3685320"/>
                  <a:chOff x="5432760" y="1389960"/>
                  <a:chExt cx="5954760" cy="3685320"/>
                </a:xfrm>
              </p:grpSpPr>
              <p:sp>
                <p:nvSpPr>
                  <p:cNvPr id="38" name="CustomShape 7"/>
                  <p:cNvSpPr/>
                  <p:nvPr/>
                </p:nvSpPr>
                <p:spPr>
                  <a:xfrm rot="17760000">
                    <a:off x="7161120" y="240012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39" name="CustomShape 8"/>
                  <p:cNvSpPr/>
                  <p:nvPr/>
                </p:nvSpPr>
                <p:spPr>
                  <a:xfrm rot="14665200">
                    <a:off x="7165080" y="377748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40" name="Picture 5"/>
                  <p:cNvPicPr/>
                  <p:nvPr/>
                </p:nvPicPr>
                <p:blipFill>
                  <a:blip r:embed="rId2"/>
                  <a:stretch/>
                </p:blipFill>
                <p:spPr>
                  <a:xfrm>
                    <a:off x="7922520" y="2796840"/>
                    <a:ext cx="1188360" cy="974160"/>
                  </a:xfrm>
                  <a:prstGeom prst="rect">
                    <a:avLst/>
                  </a:prstGeom>
                  <a:ln>
                    <a:noFill/>
                  </a:ln>
                </p:spPr>
              </p:pic>
              <p:pic>
                <p:nvPicPr>
                  <p:cNvPr id="41" name="Picture 9"/>
                  <p:cNvPicPr/>
                  <p:nvPr/>
                </p:nvPicPr>
                <p:blipFill>
                  <a:blip r:embed="rId3"/>
                  <a:stretch/>
                </p:blipFill>
                <p:spPr>
                  <a:xfrm>
                    <a:off x="10072440" y="2743920"/>
                    <a:ext cx="1315080" cy="1185840"/>
                  </a:xfrm>
                  <a:prstGeom prst="rect">
                    <a:avLst/>
                  </a:prstGeom>
                  <a:ln>
                    <a:noFill/>
                  </a:ln>
                </p:spPr>
              </p:pic>
              <p:sp>
                <p:nvSpPr>
                  <p:cNvPr id="42" name="CustomShape 9"/>
                  <p:cNvSpPr/>
                  <p:nvPr/>
                </p:nvSpPr>
                <p:spPr>
                  <a:xfrm>
                    <a:off x="7663593" y="2035800"/>
                    <a:ext cx="1727280" cy="6372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IN" sz="1200" b="0" strike="noStrike" spc="-1" dirty="0">
                        <a:solidFill>
                          <a:srgbClr val="212121"/>
                        </a:solidFill>
                        <a:latin typeface="Roboto Condensed"/>
                        <a:ea typeface="DejaVu Sans"/>
                      </a:rPr>
                      <a:t>Cloud </a:t>
                    </a:r>
                    <a:endParaRPr lang="en-IN" sz="1200" b="0" strike="noStrike" spc="-1" dirty="0">
                      <a:latin typeface="Arial"/>
                    </a:endParaRPr>
                  </a:p>
                  <a:p>
                    <a:pPr algn="ctr">
                      <a:lnSpc>
                        <a:spcPct val="100000"/>
                      </a:lnSpc>
                    </a:pPr>
                    <a:r>
                      <a:rPr lang="en-IN" sz="1200" b="0" strike="noStrike" spc="-1" dirty="0">
                        <a:solidFill>
                          <a:srgbClr val="C00000"/>
                        </a:solidFill>
                        <a:latin typeface="Roboto Condensed"/>
                        <a:ea typeface="DejaVu Sans"/>
                      </a:rPr>
                      <a:t>Data Collection and </a:t>
                    </a:r>
                    <a:endParaRPr lang="en-IN" sz="1200" b="0" strike="noStrike" spc="-1" dirty="0">
                      <a:solidFill>
                        <a:srgbClr val="C00000"/>
                      </a:solidFill>
                      <a:latin typeface="Arial"/>
                    </a:endParaRPr>
                  </a:p>
                  <a:p>
                    <a:pPr algn="ctr">
                      <a:lnSpc>
                        <a:spcPct val="100000"/>
                      </a:lnSpc>
                    </a:pPr>
                    <a:r>
                      <a:rPr lang="en-IN" sz="1200" b="0" strike="noStrike" spc="-1" dirty="0">
                        <a:solidFill>
                          <a:srgbClr val="C00000"/>
                        </a:solidFill>
                        <a:latin typeface="Roboto Condensed"/>
                        <a:ea typeface="DejaVu Sans"/>
                      </a:rPr>
                      <a:t>Analysis Done Here</a:t>
                    </a:r>
                    <a:endParaRPr lang="en-IN" sz="1200" b="0" strike="noStrike" spc="-1" dirty="0">
                      <a:solidFill>
                        <a:srgbClr val="C00000"/>
                      </a:solidFill>
                      <a:latin typeface="Arial"/>
                    </a:endParaRPr>
                  </a:p>
                </p:txBody>
              </p:sp>
              <p:sp>
                <p:nvSpPr>
                  <p:cNvPr id="43" name="CustomShape 10"/>
                  <p:cNvSpPr/>
                  <p:nvPr/>
                </p:nvSpPr>
                <p:spPr>
                  <a:xfrm rot="16200000">
                    <a:off x="7184160" y="307152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4" name="CustomShape 11"/>
                  <p:cNvSpPr/>
                  <p:nvPr/>
                </p:nvSpPr>
                <p:spPr>
                  <a:xfrm rot="16200000">
                    <a:off x="9429840" y="307152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grpSp>
                <p:nvGrpSpPr>
                  <p:cNvPr id="45" name="Group 12"/>
                  <p:cNvGrpSpPr/>
                  <p:nvPr/>
                </p:nvGrpSpPr>
                <p:grpSpPr>
                  <a:xfrm>
                    <a:off x="5432760" y="1389960"/>
                    <a:ext cx="1779840" cy="3685320"/>
                    <a:chOff x="5432760" y="1389960"/>
                    <a:chExt cx="1779840" cy="3685320"/>
                  </a:xfrm>
                </p:grpSpPr>
                <p:grpSp>
                  <p:nvGrpSpPr>
                    <p:cNvPr id="46" name="Group 13"/>
                    <p:cNvGrpSpPr/>
                    <p:nvPr/>
                  </p:nvGrpSpPr>
                  <p:grpSpPr>
                    <a:xfrm>
                      <a:off x="5432760" y="1389960"/>
                      <a:ext cx="1733760" cy="1349280"/>
                      <a:chOff x="5432760" y="1389960"/>
                      <a:chExt cx="1733760" cy="1349280"/>
                    </a:xfrm>
                  </p:grpSpPr>
                  <p:pic>
                    <p:nvPicPr>
                      <p:cNvPr id="55" name="Picture 7"/>
                      <p:cNvPicPr/>
                      <p:nvPr/>
                    </p:nvPicPr>
                    <p:blipFill>
                      <a:blip r:embed="rId4">
                        <a:extLst>
                          <a:ext uri="{BEBA8EAE-BF5A-486C-A8C5-ECC9F3942E4B}">
                            <a14:imgProps xmlns:a14="http://schemas.microsoft.com/office/drawing/2010/main">
                              <a14:imgLayer>
                                <a14:imgEffect>
                                  <a14:saturation sat="0"/>
                                </a14:imgEffect>
                              </a14:imgLayer>
                            </a14:imgProps>
                          </a:ext>
                        </a:extLst>
                      </a:blip>
                      <a:stretch/>
                    </p:blipFill>
                    <p:spPr>
                      <a:xfrm>
                        <a:off x="5653800" y="1389960"/>
                        <a:ext cx="1291680" cy="1291680"/>
                      </a:xfrm>
                      <a:prstGeom prst="rect">
                        <a:avLst/>
                      </a:prstGeom>
                      <a:ln>
                        <a:noFill/>
                      </a:ln>
                    </p:spPr>
                  </p:pic>
                  <p:sp>
                    <p:nvSpPr>
                      <p:cNvPr id="56" name="CustomShape 14"/>
                      <p:cNvSpPr/>
                      <p:nvPr/>
                    </p:nvSpPr>
                    <p:spPr>
                      <a:xfrm>
                        <a:off x="5432760" y="2467080"/>
                        <a:ext cx="17337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a:solidFill>
                              <a:srgbClr val="C00000"/>
                            </a:solidFill>
                            <a:latin typeface="Roboto Condensed"/>
                            <a:ea typeface="DejaVu Sans"/>
                          </a:rPr>
                          <a:t>Temperature Sensor</a:t>
                        </a:r>
                        <a:endParaRPr lang="en-IN" sz="1200" b="0" strike="noStrike" spc="-1" dirty="0">
                          <a:solidFill>
                            <a:srgbClr val="C00000"/>
                          </a:solidFill>
                          <a:latin typeface="Arial"/>
                        </a:endParaRPr>
                      </a:p>
                    </p:txBody>
                  </p:sp>
                </p:grpSp>
                <p:grpSp>
                  <p:nvGrpSpPr>
                    <p:cNvPr id="47" name="Group 15"/>
                    <p:cNvGrpSpPr/>
                    <p:nvPr/>
                  </p:nvGrpSpPr>
                  <p:grpSpPr>
                    <a:xfrm>
                      <a:off x="5662080" y="2765520"/>
                      <a:ext cx="1367280" cy="1318680"/>
                      <a:chOff x="5662080" y="2765520"/>
                      <a:chExt cx="1367280" cy="1318680"/>
                    </a:xfrm>
                  </p:grpSpPr>
                  <p:sp>
                    <p:nvSpPr>
                      <p:cNvPr id="51" name="CustomShape 16"/>
                      <p:cNvSpPr/>
                      <p:nvPr/>
                    </p:nvSpPr>
                    <p:spPr>
                      <a:xfrm>
                        <a:off x="5662080" y="3630240"/>
                        <a:ext cx="136728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a:solidFill>
                              <a:srgbClr val="C00000"/>
                            </a:solidFill>
                            <a:latin typeface="Roboto Condensed"/>
                            <a:ea typeface="DejaVu Sans"/>
                          </a:rPr>
                          <a:t>Moisture Sensor</a:t>
                        </a:r>
                        <a:endParaRPr lang="en-IN" sz="1200" b="0" strike="noStrike" spc="-1" dirty="0">
                          <a:solidFill>
                            <a:srgbClr val="C00000"/>
                          </a:solidFill>
                          <a:latin typeface="Arial"/>
                        </a:endParaRPr>
                      </a:p>
                    </p:txBody>
                  </p:sp>
                  <p:grpSp>
                    <p:nvGrpSpPr>
                      <p:cNvPr id="52" name="Group 17"/>
                      <p:cNvGrpSpPr/>
                      <p:nvPr/>
                    </p:nvGrpSpPr>
                    <p:grpSpPr>
                      <a:xfrm>
                        <a:off x="6011280" y="2765520"/>
                        <a:ext cx="826560" cy="826560"/>
                        <a:chOff x="6011280" y="2765520"/>
                        <a:chExt cx="826560" cy="826560"/>
                      </a:xfrm>
                    </p:grpSpPr>
                    <p:pic>
                      <p:nvPicPr>
                        <p:cNvPr id="53" name="Picture 21"/>
                        <p:cNvPicPr/>
                        <p:nvPr/>
                      </p:nvPicPr>
                      <p:blipFill>
                        <a:blip r:embed="rId5"/>
                        <a:stretch/>
                      </p:blipFill>
                      <p:spPr>
                        <a:xfrm>
                          <a:off x="6011280" y="2765520"/>
                          <a:ext cx="826560" cy="826560"/>
                        </a:xfrm>
                        <a:prstGeom prst="rect">
                          <a:avLst/>
                        </a:prstGeom>
                        <a:ln>
                          <a:noFill/>
                        </a:ln>
                      </p:spPr>
                    </p:pic>
                    <p:pic>
                      <p:nvPicPr>
                        <p:cNvPr id="54" name="Picture 22"/>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p:blipFill>
                      <p:spPr>
                        <a:xfrm>
                          <a:off x="6300000" y="3256560"/>
                          <a:ext cx="93240" cy="255240"/>
                        </a:xfrm>
                        <a:prstGeom prst="rect">
                          <a:avLst/>
                        </a:prstGeom>
                        <a:ln>
                          <a:noFill/>
                        </a:ln>
                      </p:spPr>
                    </p:pic>
                  </p:grpSp>
                </p:grpSp>
                <p:grpSp>
                  <p:nvGrpSpPr>
                    <p:cNvPr id="48" name="Group 18"/>
                    <p:cNvGrpSpPr/>
                    <p:nvPr/>
                  </p:nvGrpSpPr>
                  <p:grpSpPr>
                    <a:xfrm>
                      <a:off x="5478840" y="4033080"/>
                      <a:ext cx="1733760" cy="1042200"/>
                      <a:chOff x="5478840" y="4033080"/>
                      <a:chExt cx="1733760" cy="1042200"/>
                    </a:xfrm>
                  </p:grpSpPr>
                  <p:pic>
                    <p:nvPicPr>
                      <p:cNvPr id="49" name="Picture 20"/>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p:blipFill>
                    <p:spPr>
                      <a:xfrm>
                        <a:off x="6032520" y="4033080"/>
                        <a:ext cx="626760" cy="626760"/>
                      </a:xfrm>
                      <a:prstGeom prst="rect">
                        <a:avLst/>
                      </a:prstGeom>
                      <a:ln>
                        <a:noFill/>
                      </a:ln>
                    </p:spPr>
                  </p:pic>
                  <p:sp>
                    <p:nvSpPr>
                      <p:cNvPr id="50" name="CustomShape 19"/>
                      <p:cNvSpPr/>
                      <p:nvPr/>
                    </p:nvSpPr>
                    <p:spPr>
                      <a:xfrm>
                        <a:off x="5478840" y="4803120"/>
                        <a:ext cx="17337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a:solidFill>
                              <a:srgbClr val="C00000"/>
                            </a:solidFill>
                            <a:latin typeface="Roboto Condensed"/>
                            <a:ea typeface="DejaVu Sans"/>
                          </a:rPr>
                          <a:t>PH Sensor</a:t>
                        </a:r>
                        <a:endParaRPr lang="en-IN" sz="1200" b="0" strike="noStrike" spc="-1" dirty="0">
                          <a:solidFill>
                            <a:srgbClr val="C00000"/>
                          </a:solidFill>
                          <a:latin typeface="Arial"/>
                        </a:endParaRPr>
                      </a:p>
                    </p:txBody>
                  </p:sp>
                </p:grpSp>
              </p:grpSp>
            </p:grpSp>
          </p:grpSp>
          <p:pic>
            <p:nvPicPr>
              <p:cNvPr id="35" name="Picture 32"/>
              <p:cNvPicPr/>
              <p:nvPr/>
            </p:nvPicPr>
            <p:blipFill>
              <a:blip r:embed="rId10"/>
              <a:stretch/>
            </p:blipFill>
            <p:spPr>
              <a:xfrm>
                <a:off x="8070480" y="3813120"/>
                <a:ext cx="998640" cy="761040"/>
              </a:xfrm>
              <a:prstGeom prst="rect">
                <a:avLst/>
              </a:prstGeom>
              <a:ln>
                <a:noFill/>
              </a:ln>
            </p:spPr>
          </p:pic>
        </p:grpSp>
        <p:sp>
          <p:nvSpPr>
            <p:cNvPr id="57" name="CustomShape 20"/>
            <p:cNvSpPr/>
            <p:nvPr/>
          </p:nvSpPr>
          <p:spPr>
            <a:xfrm>
              <a:off x="6160977" y="3398293"/>
              <a:ext cx="1468817" cy="2897770"/>
            </a:xfrm>
            <a:prstGeom prst="ellipse">
              <a:avLst/>
            </a:prstGeom>
            <a:noFill/>
            <a:ln>
              <a:solidFill>
                <a:srgbClr val="0070C0"/>
              </a:solidFill>
              <a:round/>
            </a:ln>
          </p:spPr>
          <p:style>
            <a:lnRef idx="2">
              <a:schemeClr val="accent1">
                <a:shade val="50000"/>
              </a:schemeClr>
            </a:lnRef>
            <a:fillRef idx="1">
              <a:schemeClr val="accent1"/>
            </a:fillRef>
            <a:effectRef idx="0">
              <a:schemeClr val="accent1"/>
            </a:effectRef>
            <a:fontRef idx="minor"/>
          </p:style>
        </p:sp>
      </p:grpSp>
    </p:spTree>
    <p:extLst>
      <p:ext uri="{BB962C8B-B14F-4D97-AF65-F5344CB8AC3E}">
        <p14:creationId xmlns:p14="http://schemas.microsoft.com/office/powerpoint/2010/main" val="301446350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1"/>
          <p:cNvSpPr>
            <a:spLocks noGrp="1"/>
          </p:cNvSpPr>
          <p:nvPr>
            <p:ph type="title"/>
          </p:nvPr>
        </p:nvSpPr>
        <p:spPr/>
        <p:txBody>
          <a:bodyPr>
            <a:normAutofit/>
          </a:bodyPr>
          <a:lstStyle/>
          <a:p>
            <a:r>
              <a:rPr lang="en-IN" dirty="0"/>
              <a:t>IoT System Architectural Level</a:t>
            </a:r>
          </a:p>
        </p:txBody>
      </p:sp>
      <p:sp>
        <p:nvSpPr>
          <p:cNvPr id="5" name="Content Placeholder 4"/>
          <p:cNvSpPr>
            <a:spLocks noGrp="1"/>
          </p:cNvSpPr>
          <p:nvPr>
            <p:ph idx="1"/>
          </p:nvPr>
        </p:nvSpPr>
        <p:spPr/>
        <p:txBody>
          <a:bodyPr/>
          <a:lstStyle/>
          <a:p>
            <a:pPr>
              <a:buFont typeface="Wingdings" panose="05000000000000000000" pitchFamily="2" charset="2"/>
              <a:buChar char="q"/>
            </a:pPr>
            <a:r>
              <a:rPr lang="en-GB" b="1" dirty="0">
                <a:solidFill>
                  <a:srgbClr val="C00000"/>
                </a:solidFill>
              </a:rPr>
              <a:t>Level 5 </a:t>
            </a:r>
          </a:p>
          <a:p>
            <a:r>
              <a:rPr lang="en-GB" dirty="0"/>
              <a:t>At this level, the </a:t>
            </a:r>
            <a:r>
              <a:rPr lang="en-GB" dirty="0">
                <a:solidFill>
                  <a:srgbClr val="C00000"/>
                </a:solidFill>
              </a:rPr>
              <a:t>amount of data is extensive and is sensed much faster. </a:t>
            </a:r>
          </a:p>
          <a:p>
            <a:r>
              <a:rPr lang="en-GB" dirty="0"/>
              <a:t>Multiple nodes are involved in the applications </a:t>
            </a:r>
            <a:r>
              <a:rPr lang="en-GB" dirty="0">
                <a:solidFill>
                  <a:srgbClr val="C00000"/>
                </a:solidFill>
              </a:rPr>
              <a:t>categorized</a:t>
            </a:r>
            <a:r>
              <a:rPr lang="en-GB" dirty="0"/>
              <a:t> under Level 5 and these nodes are independent of each other. </a:t>
            </a:r>
          </a:p>
          <a:p>
            <a:r>
              <a:rPr lang="en-GB" dirty="0"/>
              <a:t>The sensing of data and its storage is the same as in all the previous levels. </a:t>
            </a:r>
          </a:p>
          <a:p>
            <a:r>
              <a:rPr lang="en-GB" dirty="0"/>
              <a:t>When an application is completely cloud oriented, it is computationally intensive in real time. </a:t>
            </a:r>
          </a:p>
          <a:p>
            <a:endParaRPr lang="en-IN" dirty="0"/>
          </a:p>
        </p:txBody>
      </p:sp>
      <p:grpSp>
        <p:nvGrpSpPr>
          <p:cNvPr id="444" name="Group 3"/>
          <p:cNvGrpSpPr/>
          <p:nvPr/>
        </p:nvGrpSpPr>
        <p:grpSpPr>
          <a:xfrm>
            <a:off x="2369820" y="3411940"/>
            <a:ext cx="6910658" cy="3219712"/>
            <a:chOff x="4642920" y="1564200"/>
            <a:chExt cx="7452360" cy="3685320"/>
          </a:xfrm>
        </p:grpSpPr>
        <p:grpSp>
          <p:nvGrpSpPr>
            <p:cNvPr id="445" name="Group 4"/>
            <p:cNvGrpSpPr/>
            <p:nvPr/>
          </p:nvGrpSpPr>
          <p:grpSpPr>
            <a:xfrm>
              <a:off x="4642920" y="1564200"/>
              <a:ext cx="7452360" cy="3685320"/>
              <a:chOff x="4642920" y="1564200"/>
              <a:chExt cx="7452360" cy="3685320"/>
            </a:xfrm>
          </p:grpSpPr>
          <p:grpSp>
            <p:nvGrpSpPr>
              <p:cNvPr id="446" name="Group 5"/>
              <p:cNvGrpSpPr/>
              <p:nvPr/>
            </p:nvGrpSpPr>
            <p:grpSpPr>
              <a:xfrm>
                <a:off x="4642920" y="1564200"/>
                <a:ext cx="2189520" cy="3685320"/>
                <a:chOff x="4642920" y="1564200"/>
                <a:chExt cx="2189520" cy="3685320"/>
              </a:xfrm>
            </p:grpSpPr>
            <p:sp>
              <p:nvSpPr>
                <p:cNvPr id="447" name="CustomShape 6"/>
                <p:cNvSpPr/>
                <p:nvPr/>
              </p:nvSpPr>
              <p:spPr>
                <a:xfrm rot="17760000">
                  <a:off x="6371280" y="257436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48" name="CustomShape 7"/>
                <p:cNvSpPr/>
                <p:nvPr/>
              </p:nvSpPr>
              <p:spPr>
                <a:xfrm rot="14665200">
                  <a:off x="6375240" y="395172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sp>
              <p:nvSpPr>
                <p:cNvPr id="449" name="CustomShape 8"/>
                <p:cNvSpPr/>
                <p:nvPr/>
              </p:nvSpPr>
              <p:spPr>
                <a:xfrm rot="16200000">
                  <a:off x="6393960" y="324612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grpSp>
              <p:nvGrpSpPr>
                <p:cNvPr id="450" name="Group 9"/>
                <p:cNvGrpSpPr/>
                <p:nvPr/>
              </p:nvGrpSpPr>
              <p:grpSpPr>
                <a:xfrm>
                  <a:off x="4642920" y="1564200"/>
                  <a:ext cx="1779840" cy="3685320"/>
                  <a:chOff x="4642920" y="1564200"/>
                  <a:chExt cx="1779840" cy="3685320"/>
                </a:xfrm>
              </p:grpSpPr>
              <p:grpSp>
                <p:nvGrpSpPr>
                  <p:cNvPr id="451" name="Group 10"/>
                  <p:cNvGrpSpPr/>
                  <p:nvPr/>
                </p:nvGrpSpPr>
                <p:grpSpPr>
                  <a:xfrm>
                    <a:off x="4642920" y="1564200"/>
                    <a:ext cx="1733760" cy="1349280"/>
                    <a:chOff x="4642920" y="1564200"/>
                    <a:chExt cx="1733760" cy="1349280"/>
                  </a:xfrm>
                </p:grpSpPr>
                <p:pic>
                  <p:nvPicPr>
                    <p:cNvPr id="452" name="Picture 24"/>
                    <p:cNvPicPr/>
                    <p:nvPr/>
                  </p:nvPicPr>
                  <p:blipFill>
                    <a:blip r:embed="rId2">
                      <a:extLst>
                        <a:ext uri="{BEBA8EAE-BF5A-486C-A8C5-ECC9F3942E4B}">
                          <a14:imgProps xmlns:a14="http://schemas.microsoft.com/office/drawing/2010/main">
                            <a14:imgLayer>
                              <a14:imgEffect>
                                <a14:saturation sat="0"/>
                              </a14:imgEffect>
                            </a14:imgLayer>
                          </a14:imgProps>
                        </a:ext>
                      </a:extLst>
                    </a:blip>
                    <a:stretch/>
                  </p:blipFill>
                  <p:spPr>
                    <a:xfrm>
                      <a:off x="4863960" y="1564200"/>
                      <a:ext cx="1291680" cy="1291680"/>
                    </a:xfrm>
                    <a:prstGeom prst="rect">
                      <a:avLst/>
                    </a:prstGeom>
                    <a:ln>
                      <a:noFill/>
                    </a:ln>
                  </p:spPr>
                </p:pic>
                <p:sp>
                  <p:nvSpPr>
                    <p:cNvPr id="453" name="CustomShape 11"/>
                    <p:cNvSpPr/>
                    <p:nvPr/>
                  </p:nvSpPr>
                  <p:spPr>
                    <a:xfrm>
                      <a:off x="4642920" y="2641320"/>
                      <a:ext cx="17337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ea typeface="DejaVu Sans"/>
                        </a:rPr>
                        <a:t>Temperature Sensor</a:t>
                      </a:r>
                      <a:endParaRPr lang="en-IN" sz="1200" b="0" strike="noStrike" spc="-1">
                        <a:latin typeface="Arial"/>
                      </a:endParaRPr>
                    </a:p>
                  </p:txBody>
                </p:sp>
              </p:grpSp>
              <p:grpSp>
                <p:nvGrpSpPr>
                  <p:cNvPr id="454" name="Group 12"/>
                  <p:cNvGrpSpPr/>
                  <p:nvPr/>
                </p:nvGrpSpPr>
                <p:grpSpPr>
                  <a:xfrm>
                    <a:off x="4872240" y="2939760"/>
                    <a:ext cx="1367280" cy="1318680"/>
                    <a:chOff x="4872240" y="2939760"/>
                    <a:chExt cx="1367280" cy="1318680"/>
                  </a:xfrm>
                </p:grpSpPr>
                <p:sp>
                  <p:nvSpPr>
                    <p:cNvPr id="455" name="CustomShape 13"/>
                    <p:cNvSpPr/>
                    <p:nvPr/>
                  </p:nvSpPr>
                  <p:spPr>
                    <a:xfrm>
                      <a:off x="4872240" y="3804480"/>
                      <a:ext cx="136728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ea typeface="DejaVu Sans"/>
                        </a:rPr>
                        <a:t>Moisture Sensor</a:t>
                      </a:r>
                      <a:endParaRPr lang="en-IN" sz="1200" b="0" strike="noStrike" spc="-1">
                        <a:latin typeface="Arial"/>
                      </a:endParaRPr>
                    </a:p>
                  </p:txBody>
                </p:sp>
                <p:grpSp>
                  <p:nvGrpSpPr>
                    <p:cNvPr id="456" name="Group 14"/>
                    <p:cNvGrpSpPr/>
                    <p:nvPr/>
                  </p:nvGrpSpPr>
                  <p:grpSpPr>
                    <a:xfrm>
                      <a:off x="5221440" y="2939760"/>
                      <a:ext cx="826560" cy="826560"/>
                      <a:chOff x="5221440" y="2939760"/>
                      <a:chExt cx="826560" cy="826560"/>
                    </a:xfrm>
                  </p:grpSpPr>
                  <p:pic>
                    <p:nvPicPr>
                      <p:cNvPr id="457" name="Picture 22"/>
                      <p:cNvPicPr/>
                      <p:nvPr/>
                    </p:nvPicPr>
                    <p:blipFill>
                      <a:blip r:embed="rId3"/>
                      <a:stretch/>
                    </p:blipFill>
                    <p:spPr>
                      <a:xfrm>
                        <a:off x="5221440" y="2939760"/>
                        <a:ext cx="826560" cy="826560"/>
                      </a:xfrm>
                      <a:prstGeom prst="rect">
                        <a:avLst/>
                      </a:prstGeom>
                      <a:ln>
                        <a:noFill/>
                      </a:ln>
                    </p:spPr>
                  </p:pic>
                  <p:pic>
                    <p:nvPicPr>
                      <p:cNvPr id="458" name="Picture 23"/>
                      <p:cNvPicPr/>
                      <p:nvPr/>
                    </p:nvPicPr>
                    <p:blipFill>
                      <a:blip r:embed="rId4">
                        <a:extLst>
                          <a:ext uri="{BEBA8EAE-BF5A-486C-A8C5-ECC9F3942E4B}">
                            <a14:imgProps xmlns:a14="http://schemas.microsoft.com/office/drawing/2010/main">
                              <a14:imgLayer>
                                <a14:imgEffect>
                                  <a14:saturation sat="0"/>
                                </a14:imgEffect>
                              </a14:imgLayer>
                            </a14:imgProps>
                          </a:ext>
                        </a:extLst>
                      </a:blip>
                      <a:stretch/>
                    </p:blipFill>
                    <p:spPr>
                      <a:xfrm>
                        <a:off x="5510160" y="3430800"/>
                        <a:ext cx="93240" cy="255240"/>
                      </a:xfrm>
                      <a:prstGeom prst="rect">
                        <a:avLst/>
                      </a:prstGeom>
                      <a:ln>
                        <a:noFill/>
                      </a:ln>
                    </p:spPr>
                  </p:pic>
                </p:grpSp>
              </p:grpSp>
              <p:grpSp>
                <p:nvGrpSpPr>
                  <p:cNvPr id="459" name="Group 15"/>
                  <p:cNvGrpSpPr/>
                  <p:nvPr/>
                </p:nvGrpSpPr>
                <p:grpSpPr>
                  <a:xfrm>
                    <a:off x="4689000" y="4207320"/>
                    <a:ext cx="1733760" cy="1042200"/>
                    <a:chOff x="4689000" y="4207320"/>
                    <a:chExt cx="1733760" cy="1042200"/>
                  </a:xfrm>
                </p:grpSpPr>
                <p:pic>
                  <p:nvPicPr>
                    <p:cNvPr id="460" name="Picture 18"/>
                    <p:cNvPicPr/>
                    <p:nvPr/>
                  </p:nvPicPr>
                  <p:blipFill>
                    <a:blip r:embed="rId5">
                      <a:extLst>
                        <a:ext uri="{BEBA8EAE-BF5A-486C-A8C5-ECC9F3942E4B}">
                          <a14:imgProps xmlns:a14="http://schemas.microsoft.com/office/drawing/2010/main">
                            <a14:imgLayer>
                              <a14:imgEffect>
                                <a14:saturation sat="0"/>
                              </a14:imgEffect>
                            </a14:imgLayer>
                          </a14:imgProps>
                        </a:ext>
                      </a:extLst>
                    </a:blip>
                    <a:stretch/>
                  </p:blipFill>
                  <p:spPr>
                    <a:xfrm>
                      <a:off x="5242320" y="4207320"/>
                      <a:ext cx="626760" cy="626760"/>
                    </a:xfrm>
                    <a:prstGeom prst="rect">
                      <a:avLst/>
                    </a:prstGeom>
                    <a:ln>
                      <a:noFill/>
                    </a:ln>
                  </p:spPr>
                </p:pic>
                <p:sp>
                  <p:nvSpPr>
                    <p:cNvPr id="461" name="CustomShape 16"/>
                    <p:cNvSpPr/>
                    <p:nvPr/>
                  </p:nvSpPr>
                  <p:spPr>
                    <a:xfrm>
                      <a:off x="4689000" y="4977360"/>
                      <a:ext cx="1733760" cy="272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ea typeface="DejaVu Sans"/>
                        </a:rPr>
                        <a:t>PH Sensor</a:t>
                      </a:r>
                      <a:endParaRPr lang="en-IN" sz="1200" b="0" strike="noStrike" spc="-1">
                        <a:latin typeface="Arial"/>
                      </a:endParaRPr>
                    </a:p>
                  </p:txBody>
                </p:sp>
              </p:grpSp>
            </p:grpSp>
          </p:grpSp>
          <p:grpSp>
            <p:nvGrpSpPr>
              <p:cNvPr id="462" name="Group 17"/>
              <p:cNvGrpSpPr/>
              <p:nvPr/>
            </p:nvGrpSpPr>
            <p:grpSpPr>
              <a:xfrm>
                <a:off x="6757200" y="2281320"/>
                <a:ext cx="5338080" cy="2615400"/>
                <a:chOff x="6757200" y="2281320"/>
                <a:chExt cx="5338080" cy="2615400"/>
              </a:xfrm>
            </p:grpSpPr>
            <p:sp>
              <p:nvSpPr>
                <p:cNvPr id="463" name="CustomShape 18"/>
                <p:cNvSpPr/>
                <p:nvPr/>
              </p:nvSpPr>
              <p:spPr>
                <a:xfrm>
                  <a:off x="10490400" y="4259520"/>
                  <a:ext cx="1604880" cy="63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ea typeface="DejaVu Sans"/>
                    </a:rPr>
                    <a:t>Controlling </a:t>
                  </a:r>
                  <a:endParaRPr lang="en-IN" sz="1200" b="0" strike="noStrike" spc="-1">
                    <a:latin typeface="Arial"/>
                  </a:endParaRPr>
                </a:p>
                <a:p>
                  <a:pPr algn="ctr">
                    <a:lnSpc>
                      <a:spcPct val="100000"/>
                    </a:lnSpc>
                  </a:pPr>
                  <a:r>
                    <a:rPr lang="en-IN" sz="1200" b="0" strike="noStrike" spc="-1">
                      <a:solidFill>
                        <a:srgbClr val="212121"/>
                      </a:solidFill>
                      <a:latin typeface="Roboto Condensed"/>
                      <a:ea typeface="DejaVu Sans"/>
                    </a:rPr>
                    <a:t>and </a:t>
                  </a:r>
                  <a:endParaRPr lang="en-IN" sz="1200" b="0" strike="noStrike" spc="-1">
                    <a:latin typeface="Arial"/>
                  </a:endParaRPr>
                </a:p>
                <a:p>
                  <a:pPr algn="ctr">
                    <a:lnSpc>
                      <a:spcPct val="100000"/>
                    </a:lnSpc>
                  </a:pPr>
                  <a:r>
                    <a:rPr lang="en-IN" sz="1200" b="0" strike="noStrike" spc="-1">
                      <a:solidFill>
                        <a:srgbClr val="212121"/>
                      </a:solidFill>
                      <a:latin typeface="Roboto Condensed"/>
                      <a:ea typeface="DejaVu Sans"/>
                    </a:rPr>
                    <a:t>Monitoring Action</a:t>
                  </a:r>
                  <a:endParaRPr lang="en-IN" sz="1200" b="0" strike="noStrike" spc="-1">
                    <a:latin typeface="Arial"/>
                  </a:endParaRPr>
                </a:p>
              </p:txBody>
            </p:sp>
            <p:pic>
              <p:nvPicPr>
                <p:cNvPr id="464" name="Picture 9"/>
                <p:cNvPicPr/>
                <p:nvPr/>
              </p:nvPicPr>
              <p:blipFill>
                <a:blip r:embed="rId6"/>
                <a:stretch/>
              </p:blipFill>
              <p:spPr>
                <a:xfrm>
                  <a:off x="8668080" y="2779920"/>
                  <a:ext cx="1188360" cy="974160"/>
                </a:xfrm>
                <a:prstGeom prst="rect">
                  <a:avLst/>
                </a:prstGeom>
                <a:ln>
                  <a:noFill/>
                </a:ln>
              </p:spPr>
            </p:pic>
            <p:pic>
              <p:nvPicPr>
                <p:cNvPr id="465" name="Picture 10"/>
                <p:cNvPicPr/>
                <p:nvPr/>
              </p:nvPicPr>
              <p:blipFill>
                <a:blip r:embed="rId7"/>
                <a:stretch/>
              </p:blipFill>
              <p:spPr>
                <a:xfrm>
                  <a:off x="10635120" y="2970000"/>
                  <a:ext cx="1315080" cy="1185840"/>
                </a:xfrm>
                <a:prstGeom prst="rect">
                  <a:avLst/>
                </a:prstGeom>
                <a:ln>
                  <a:noFill/>
                </a:ln>
              </p:spPr>
            </p:pic>
            <p:sp>
              <p:nvSpPr>
                <p:cNvPr id="466" name="CustomShape 19"/>
                <p:cNvSpPr/>
                <p:nvPr/>
              </p:nvSpPr>
              <p:spPr>
                <a:xfrm>
                  <a:off x="8188200" y="2281320"/>
                  <a:ext cx="2210400" cy="45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IN" sz="1200" b="0" strike="noStrike" spc="-1">
                      <a:solidFill>
                        <a:srgbClr val="212121"/>
                      </a:solidFill>
                      <a:latin typeface="Roboto Condensed"/>
                      <a:ea typeface="DejaVu Sans"/>
                    </a:rPr>
                    <a:t>Cloud Data Collection and </a:t>
                  </a:r>
                  <a:endParaRPr lang="en-IN" sz="1200" b="0" strike="noStrike" spc="-1">
                    <a:latin typeface="Arial"/>
                  </a:endParaRPr>
                </a:p>
                <a:p>
                  <a:pPr algn="ctr">
                    <a:lnSpc>
                      <a:spcPct val="100000"/>
                    </a:lnSpc>
                  </a:pPr>
                  <a:r>
                    <a:rPr lang="en-IN" sz="1200" b="0" strike="noStrike" spc="-1">
                      <a:solidFill>
                        <a:srgbClr val="212121"/>
                      </a:solidFill>
                      <a:latin typeface="Roboto Condensed"/>
                      <a:ea typeface="DejaVu Sans"/>
                    </a:rPr>
                    <a:t>Analysis Done Here</a:t>
                  </a:r>
                  <a:endParaRPr lang="en-IN" sz="1200" b="0" strike="noStrike" spc="-1">
                    <a:latin typeface="Arial"/>
                  </a:endParaRPr>
                </a:p>
              </p:txBody>
            </p:sp>
            <p:sp>
              <p:nvSpPr>
                <p:cNvPr id="467" name="CustomShape 20"/>
                <p:cNvSpPr/>
                <p:nvPr/>
              </p:nvSpPr>
              <p:spPr>
                <a:xfrm rot="16200000">
                  <a:off x="10075320" y="329796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pic>
              <p:nvPicPr>
                <p:cNvPr id="468" name="Picture 28"/>
                <p:cNvPicPr/>
                <p:nvPr/>
              </p:nvPicPr>
              <p:blipFill>
                <a:blip r:embed="rId8"/>
                <a:stretch/>
              </p:blipFill>
              <p:spPr>
                <a:xfrm>
                  <a:off x="6922440" y="2980800"/>
                  <a:ext cx="1073160" cy="1073160"/>
                </a:xfrm>
                <a:prstGeom prst="rect">
                  <a:avLst/>
                </a:prstGeom>
                <a:ln>
                  <a:noFill/>
                </a:ln>
              </p:spPr>
            </p:pic>
            <p:sp>
              <p:nvSpPr>
                <p:cNvPr id="469" name="CustomShape 21"/>
                <p:cNvSpPr/>
                <p:nvPr/>
              </p:nvSpPr>
              <p:spPr>
                <a:xfrm>
                  <a:off x="6757200" y="4181400"/>
                  <a:ext cx="1403280" cy="453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smtClean="0">
                      <a:solidFill>
                        <a:srgbClr val="C00000"/>
                      </a:solidFill>
                      <a:latin typeface="Roboto Condensed"/>
                      <a:ea typeface="DejaVu Sans"/>
                    </a:rPr>
                    <a:t>Co-ordinator </a:t>
                  </a:r>
                  <a:r>
                    <a:rPr lang="en-IN" sz="1200" b="0" strike="noStrike" spc="-1" dirty="0">
                      <a:solidFill>
                        <a:srgbClr val="C00000"/>
                      </a:solidFill>
                      <a:latin typeface="Roboto Condensed"/>
                      <a:ea typeface="DejaVu Sans"/>
                    </a:rPr>
                    <a:t>Node</a:t>
                  </a:r>
                  <a:endParaRPr lang="en-IN" sz="1200" b="0" strike="noStrike" spc="-1" dirty="0">
                    <a:solidFill>
                      <a:srgbClr val="C00000"/>
                    </a:solidFill>
                    <a:latin typeface="Arial"/>
                  </a:endParaRPr>
                </a:p>
              </p:txBody>
            </p:sp>
            <p:sp>
              <p:nvSpPr>
                <p:cNvPr id="470" name="CustomShape 22"/>
                <p:cNvSpPr/>
                <p:nvPr/>
              </p:nvSpPr>
              <p:spPr>
                <a:xfrm rot="16200000">
                  <a:off x="8159760" y="3303000"/>
                  <a:ext cx="304560" cy="529560"/>
                </a:xfrm>
                <a:prstGeom prst="downArrow">
                  <a:avLst>
                    <a:gd name="adj1" fmla="val 50000"/>
                    <a:gd name="adj2" fmla="val 50000"/>
                  </a:avLst>
                </a:prstGeom>
                <a:solidFill>
                  <a:schemeClr val="bg1">
                    <a:lumMod val="85000"/>
                  </a:schemeClr>
                </a:solidFill>
                <a:ln>
                  <a:solidFill>
                    <a:schemeClr val="tx1"/>
                  </a:solidFill>
                  <a:round/>
                </a:ln>
              </p:spPr>
              <p:style>
                <a:lnRef idx="2">
                  <a:schemeClr val="accent1">
                    <a:shade val="50000"/>
                  </a:schemeClr>
                </a:lnRef>
                <a:fillRef idx="1">
                  <a:schemeClr val="accent1"/>
                </a:fillRef>
                <a:effectRef idx="0">
                  <a:schemeClr val="accent1"/>
                </a:effectRef>
                <a:fontRef idx="minor"/>
              </p:style>
            </p:sp>
          </p:grpSp>
        </p:grpSp>
        <p:pic>
          <p:nvPicPr>
            <p:cNvPr id="471" name="Picture 33"/>
            <p:cNvPicPr/>
            <p:nvPr/>
          </p:nvPicPr>
          <p:blipFill>
            <a:blip r:embed="rId9"/>
            <a:stretch/>
          </p:blipFill>
          <p:spPr>
            <a:xfrm>
              <a:off x="8816040" y="3800160"/>
              <a:ext cx="998640" cy="761040"/>
            </a:xfrm>
            <a:prstGeom prst="rect">
              <a:avLst/>
            </a:prstGeom>
            <a:ln>
              <a:noFill/>
            </a:ln>
          </p:spPr>
        </p:pic>
      </p:grpSp>
      <p:sp>
        <p:nvSpPr>
          <p:cNvPr id="472" name="CustomShape 23"/>
          <p:cNvSpPr/>
          <p:nvPr/>
        </p:nvSpPr>
        <p:spPr>
          <a:xfrm>
            <a:off x="5430310" y="3563934"/>
            <a:ext cx="2463260" cy="2531151"/>
          </a:xfrm>
          <a:prstGeom prst="ellipse">
            <a:avLst/>
          </a:prstGeom>
          <a:noFill/>
          <a:ln>
            <a:solidFill>
              <a:srgbClr val="0070C0"/>
            </a:solidFill>
            <a:round/>
          </a:ln>
        </p:spPr>
        <p:style>
          <a:lnRef idx="2">
            <a:schemeClr val="accent1">
              <a:shade val="50000"/>
            </a:schemeClr>
          </a:lnRef>
          <a:fillRef idx="1">
            <a:schemeClr val="accent1"/>
          </a:fillRef>
          <a:effectRef idx="0">
            <a:schemeClr val="accent1"/>
          </a:effectRef>
          <a:fontRef idx="minor"/>
        </p:style>
      </p:sp>
    </p:spTree>
    <p:extLst>
      <p:ext uri="{BB962C8B-B14F-4D97-AF65-F5344CB8AC3E}">
        <p14:creationId xmlns:p14="http://schemas.microsoft.com/office/powerpoint/2010/main" val="415442482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IoT Devices Communicate with Each Other?</a:t>
            </a:r>
            <a:endParaRPr lang="en-IN" dirty="0"/>
          </a:p>
        </p:txBody>
      </p:sp>
      <p:sp>
        <p:nvSpPr>
          <p:cNvPr id="3" name="Content Placeholder 2"/>
          <p:cNvSpPr>
            <a:spLocks noGrp="1"/>
          </p:cNvSpPr>
          <p:nvPr>
            <p:ph idx="1"/>
          </p:nvPr>
        </p:nvSpPr>
        <p:spPr/>
        <p:txBody>
          <a:bodyPr/>
          <a:lstStyle/>
          <a:p>
            <a:r>
              <a:rPr lang="en-US" sz="3200" dirty="0"/>
              <a:t>IoT devices communicate through complex networks using different protocols designed for specific tasks and environments</a:t>
            </a:r>
            <a:r>
              <a:rPr lang="en-US" sz="3200" dirty="0" smtClean="0"/>
              <a:t>.</a:t>
            </a:r>
          </a:p>
          <a:p>
            <a:endParaRPr lang="en-IN" dirty="0"/>
          </a:p>
        </p:txBody>
      </p:sp>
      <p:graphicFrame>
        <p:nvGraphicFramePr>
          <p:cNvPr id="4" name="Diagram 3"/>
          <p:cNvGraphicFramePr/>
          <p:nvPr>
            <p:extLst/>
          </p:nvPr>
        </p:nvGraphicFramePr>
        <p:xfrm>
          <a:off x="573590" y="1088570"/>
          <a:ext cx="10936240" cy="5378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986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graphicEl>
                                              <a:dgm id="{97E5B5B5-284C-4BA1-B76E-9458C8E9F3F8}"/>
                                            </p:graphicEl>
                                          </p:spTgt>
                                        </p:tgtEl>
                                        <p:attrNameLst>
                                          <p:attrName>style.visibility</p:attrName>
                                        </p:attrNameLst>
                                      </p:cBhvr>
                                      <p:to>
                                        <p:strVal val="visible"/>
                                      </p:to>
                                    </p:set>
                                    <p:animEffect transition="in" filter="wipe(up)">
                                      <p:cBhvr>
                                        <p:cTn id="7" dur="500"/>
                                        <p:tgtEl>
                                          <p:spTgt spid="4">
                                            <p:graphicEl>
                                              <a:dgm id="{97E5B5B5-284C-4BA1-B76E-9458C8E9F3F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graphicEl>
                                              <a:dgm id="{46DA34A4-E426-4FE0-B5C1-F4F6AA70436A}"/>
                                            </p:graphicEl>
                                          </p:spTgt>
                                        </p:tgtEl>
                                        <p:attrNameLst>
                                          <p:attrName>style.visibility</p:attrName>
                                        </p:attrNameLst>
                                      </p:cBhvr>
                                      <p:to>
                                        <p:strVal val="visible"/>
                                      </p:to>
                                    </p:set>
                                    <p:animEffect transition="in" filter="wipe(up)">
                                      <p:cBhvr>
                                        <p:cTn id="12" dur="500"/>
                                        <p:tgtEl>
                                          <p:spTgt spid="4">
                                            <p:graphicEl>
                                              <a:dgm id="{46DA34A4-E426-4FE0-B5C1-F4F6AA70436A}"/>
                                            </p:graphic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
                                            <p:graphicEl>
                                              <a:dgm id="{19A0B235-0C63-4A22-A3D2-D357D7576740}"/>
                                            </p:graphicEl>
                                          </p:spTgt>
                                        </p:tgtEl>
                                        <p:attrNameLst>
                                          <p:attrName>style.visibility</p:attrName>
                                        </p:attrNameLst>
                                      </p:cBhvr>
                                      <p:to>
                                        <p:strVal val="visible"/>
                                      </p:to>
                                    </p:set>
                                    <p:animEffect transition="in" filter="wipe(up)">
                                      <p:cBhvr>
                                        <p:cTn id="15" dur="500"/>
                                        <p:tgtEl>
                                          <p:spTgt spid="4">
                                            <p:graphicEl>
                                              <a:dgm id="{19A0B235-0C63-4A22-A3D2-D357D757674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4">
                                            <p:graphicEl>
                                              <a:dgm id="{ADCC8B06-52D8-4A69-B96C-3E60727FEB5E}"/>
                                            </p:graphicEl>
                                          </p:spTgt>
                                        </p:tgtEl>
                                        <p:attrNameLst>
                                          <p:attrName>style.visibility</p:attrName>
                                        </p:attrNameLst>
                                      </p:cBhvr>
                                      <p:to>
                                        <p:strVal val="visible"/>
                                      </p:to>
                                    </p:set>
                                    <p:animEffect transition="in" filter="wipe(up)">
                                      <p:cBhvr>
                                        <p:cTn id="20" dur="500"/>
                                        <p:tgtEl>
                                          <p:spTgt spid="4">
                                            <p:graphicEl>
                                              <a:dgm id="{ADCC8B06-52D8-4A69-B96C-3E60727FEB5E}"/>
                                            </p:graphicEl>
                                          </p:spTgt>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4">
                                            <p:graphicEl>
                                              <a:dgm id="{57949ACB-6D48-493A-829C-A57CF397C5BC}"/>
                                            </p:graphicEl>
                                          </p:spTgt>
                                        </p:tgtEl>
                                        <p:attrNameLst>
                                          <p:attrName>style.visibility</p:attrName>
                                        </p:attrNameLst>
                                      </p:cBhvr>
                                      <p:to>
                                        <p:strVal val="visible"/>
                                      </p:to>
                                    </p:set>
                                    <p:animEffect transition="in" filter="wipe(up)">
                                      <p:cBhvr>
                                        <p:cTn id="23" dur="500"/>
                                        <p:tgtEl>
                                          <p:spTgt spid="4">
                                            <p:graphicEl>
                                              <a:dgm id="{57949ACB-6D48-493A-829C-A57CF397C5BC}"/>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graphicEl>
                                              <a:dgm id="{B660E689-3AF7-416F-A07C-10057C59A9BC}"/>
                                            </p:graphicEl>
                                          </p:spTgt>
                                        </p:tgtEl>
                                        <p:attrNameLst>
                                          <p:attrName>style.visibility</p:attrName>
                                        </p:attrNameLst>
                                      </p:cBhvr>
                                      <p:to>
                                        <p:strVal val="visible"/>
                                      </p:to>
                                    </p:set>
                                    <p:animEffect transition="in" filter="wipe(up)">
                                      <p:cBhvr>
                                        <p:cTn id="28" dur="500"/>
                                        <p:tgtEl>
                                          <p:spTgt spid="4">
                                            <p:graphicEl>
                                              <a:dgm id="{B660E689-3AF7-416F-A07C-10057C59A9BC}"/>
                                            </p:graphic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4">
                                            <p:graphicEl>
                                              <a:dgm id="{6AFB143C-4EB8-453C-AA05-4B70E7FB0413}"/>
                                            </p:graphicEl>
                                          </p:spTgt>
                                        </p:tgtEl>
                                        <p:attrNameLst>
                                          <p:attrName>style.visibility</p:attrName>
                                        </p:attrNameLst>
                                      </p:cBhvr>
                                      <p:to>
                                        <p:strVal val="visible"/>
                                      </p:to>
                                    </p:set>
                                    <p:animEffect transition="in" filter="wipe(up)">
                                      <p:cBhvr>
                                        <p:cTn id="31" dur="500"/>
                                        <p:tgtEl>
                                          <p:spTgt spid="4">
                                            <p:graphicEl>
                                              <a:dgm id="{6AFB143C-4EB8-453C-AA05-4B70E7FB041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Protocols</a:t>
            </a:r>
            <a:endParaRPr lang="en-IN" dirty="0"/>
          </a:p>
        </p:txBody>
      </p:sp>
      <p:sp>
        <p:nvSpPr>
          <p:cNvPr id="3" name="Content Placeholder 2"/>
          <p:cNvSpPr>
            <a:spLocks noGrp="1"/>
          </p:cNvSpPr>
          <p:nvPr>
            <p:ph idx="1"/>
          </p:nvPr>
        </p:nvSpPr>
        <p:spPr/>
        <p:txBody>
          <a:bodyPr/>
          <a:lstStyle/>
          <a:p>
            <a:r>
              <a:rPr lang="en-US" dirty="0"/>
              <a:t>Protocols are a set of rules for transmitting data between electronic devices according to a preset agreement regarding information structure and how each side will send and receive data. </a:t>
            </a:r>
            <a:endParaRPr lang="en-US" dirty="0" smtClean="0"/>
          </a:p>
          <a:p>
            <a:r>
              <a:rPr lang="en-US" dirty="0" smtClean="0"/>
              <a:t>Each </a:t>
            </a:r>
            <a:r>
              <a:rPr lang="en-US" dirty="0"/>
              <a:t>IoT protocol enables either </a:t>
            </a:r>
            <a:r>
              <a:rPr lang="en-US" dirty="0">
                <a:solidFill>
                  <a:srgbClr val="C00000"/>
                </a:solidFill>
              </a:rPr>
              <a:t>device-to-device</a:t>
            </a:r>
            <a:r>
              <a:rPr lang="en-US" dirty="0"/>
              <a:t>, </a:t>
            </a:r>
            <a:r>
              <a:rPr lang="en-US" dirty="0">
                <a:solidFill>
                  <a:srgbClr val="C00000"/>
                </a:solidFill>
              </a:rPr>
              <a:t>device-to-gateway</a:t>
            </a:r>
            <a:r>
              <a:rPr lang="en-US" dirty="0"/>
              <a:t> or </a:t>
            </a:r>
            <a:r>
              <a:rPr lang="en-US" dirty="0">
                <a:solidFill>
                  <a:srgbClr val="C00000"/>
                </a:solidFill>
              </a:rPr>
              <a:t>device-to-cloud/data</a:t>
            </a:r>
            <a:r>
              <a:rPr lang="en-US" dirty="0"/>
              <a:t> </a:t>
            </a:r>
            <a:r>
              <a:rPr lang="en-US" dirty="0">
                <a:solidFill>
                  <a:srgbClr val="C00000"/>
                </a:solidFill>
              </a:rPr>
              <a:t>center communication </a:t>
            </a:r>
            <a:r>
              <a:rPr lang="en-US" dirty="0"/>
              <a:t>-- or combinations of </a:t>
            </a:r>
            <a:r>
              <a:rPr lang="en-US" dirty="0" smtClean="0"/>
              <a:t>those </a:t>
            </a:r>
            <a:r>
              <a:rPr lang="en-US" dirty="0"/>
              <a:t>communications</a:t>
            </a:r>
            <a:r>
              <a:rPr lang="en-US" dirty="0" smtClean="0"/>
              <a:t>.</a:t>
            </a:r>
          </a:p>
          <a:p>
            <a:r>
              <a:rPr lang="en-US" dirty="0"/>
              <a:t>Factors such as </a:t>
            </a:r>
            <a:r>
              <a:rPr lang="en-US" dirty="0">
                <a:solidFill>
                  <a:srgbClr val="C00000"/>
                </a:solidFill>
              </a:rPr>
              <a:t>geographic and special location</a:t>
            </a:r>
            <a:r>
              <a:rPr lang="en-US" dirty="0"/>
              <a:t>, </a:t>
            </a:r>
            <a:r>
              <a:rPr lang="en-US" dirty="0">
                <a:solidFill>
                  <a:srgbClr val="C00000"/>
                </a:solidFill>
              </a:rPr>
              <a:t>power consumption needs</a:t>
            </a:r>
            <a:r>
              <a:rPr lang="en-US" dirty="0"/>
              <a:t>, </a:t>
            </a:r>
            <a:r>
              <a:rPr lang="en-US" dirty="0">
                <a:solidFill>
                  <a:srgbClr val="C00000"/>
                </a:solidFill>
              </a:rPr>
              <a:t>battery-operated options</a:t>
            </a:r>
            <a:r>
              <a:rPr lang="en-US" dirty="0"/>
              <a:t>, </a:t>
            </a:r>
            <a:r>
              <a:rPr lang="en-US" dirty="0">
                <a:solidFill>
                  <a:srgbClr val="C00000"/>
                </a:solidFill>
              </a:rPr>
              <a:t>the presence of physical barriers </a:t>
            </a:r>
            <a:r>
              <a:rPr lang="en-US" dirty="0"/>
              <a:t>and</a:t>
            </a:r>
            <a:r>
              <a:rPr lang="en-US" dirty="0">
                <a:solidFill>
                  <a:srgbClr val="C00000"/>
                </a:solidFill>
              </a:rPr>
              <a:t> cost </a:t>
            </a:r>
            <a:r>
              <a:rPr lang="en-US" dirty="0"/>
              <a:t>determine which protocol is optimal in an IoT deployment</a:t>
            </a:r>
            <a:r>
              <a:rPr lang="en-US" dirty="0" smtClean="0"/>
              <a:t>.</a:t>
            </a:r>
          </a:p>
          <a:p>
            <a:r>
              <a:rPr lang="en-US" dirty="0"/>
              <a:t>IoT protocols and standards are broadly classified into two separate categories</a:t>
            </a:r>
            <a:r>
              <a:rPr lang="en-US" dirty="0" smtClean="0"/>
              <a:t>.</a:t>
            </a:r>
          </a:p>
          <a:p>
            <a:pPr marL="457200" indent="-457200">
              <a:buFont typeface="+mj-lt"/>
              <a:buAutoNum type="arabicPeriod"/>
            </a:pPr>
            <a:r>
              <a:rPr lang="en-US" b="1" dirty="0" smtClean="0">
                <a:solidFill>
                  <a:srgbClr val="C00000"/>
                </a:solidFill>
              </a:rPr>
              <a:t>Network </a:t>
            </a:r>
            <a:r>
              <a:rPr lang="en-US" b="1" dirty="0">
                <a:solidFill>
                  <a:srgbClr val="C00000"/>
                </a:solidFill>
              </a:rPr>
              <a:t>protocols for IoT </a:t>
            </a:r>
            <a:r>
              <a:rPr lang="en-US" dirty="0" smtClean="0"/>
              <a:t>(Datalink layers (RF layer) </a:t>
            </a:r>
            <a:r>
              <a:rPr lang="en-US" dirty="0"/>
              <a:t>/ Physical </a:t>
            </a:r>
            <a:r>
              <a:rPr lang="en-US" dirty="0" smtClean="0"/>
              <a:t>layers )</a:t>
            </a:r>
          </a:p>
          <a:p>
            <a:pPr marL="457200" indent="-457200">
              <a:buFont typeface="+mj-lt"/>
              <a:buAutoNum type="arabicPeriod"/>
            </a:pPr>
            <a:r>
              <a:rPr lang="en-US" b="1" dirty="0">
                <a:solidFill>
                  <a:srgbClr val="C00000"/>
                </a:solidFill>
              </a:rPr>
              <a:t>IoT data protocols </a:t>
            </a:r>
            <a:r>
              <a:rPr lang="en-US" dirty="0"/>
              <a:t>( User Interface layer / Application layers</a:t>
            </a:r>
            <a:r>
              <a:rPr lang="en-US" dirty="0" smtClean="0"/>
              <a:t>)</a:t>
            </a:r>
          </a:p>
          <a:p>
            <a:r>
              <a:rPr lang="en-US" dirty="0"/>
              <a:t>Data protocols mainly focus on information exchange, while network protocols provide methods of connecting IoT edge devices with other edge devices or the Internet.</a:t>
            </a:r>
          </a:p>
          <a:p>
            <a:pPr marL="0" indent="0">
              <a:buNone/>
            </a:pPr>
            <a:endParaRPr lang="en-IN" dirty="0"/>
          </a:p>
        </p:txBody>
      </p:sp>
    </p:spTree>
    <p:extLst>
      <p:ext uri="{BB962C8B-B14F-4D97-AF65-F5344CB8AC3E}">
        <p14:creationId xmlns:p14="http://schemas.microsoft.com/office/powerpoint/2010/main" val="380026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IoT Communication Technologies: Network </a:t>
            </a:r>
            <a:r>
              <a:rPr lang="en-IN" dirty="0"/>
              <a:t>Protocols</a:t>
            </a:r>
          </a:p>
        </p:txBody>
      </p:sp>
      <p:sp>
        <p:nvSpPr>
          <p:cNvPr id="3" name="Content Placeholder 2"/>
          <p:cNvSpPr>
            <a:spLocks noGrp="1"/>
          </p:cNvSpPr>
          <p:nvPr>
            <p:ph idx="1"/>
          </p:nvPr>
        </p:nvSpPr>
        <p:spPr/>
        <p:txBody>
          <a:bodyPr/>
          <a:lstStyle/>
          <a:p>
            <a:r>
              <a:rPr lang="en-US" dirty="0"/>
              <a:t>IoT network communication protocols connect medium and high-power IoT devices over a network. This technology typically operates over the internet</a:t>
            </a:r>
            <a:r>
              <a:rPr lang="en-US" dirty="0" smtClean="0"/>
              <a:t>.</a:t>
            </a:r>
          </a:p>
          <a:p>
            <a:r>
              <a:rPr lang="en-US" dirty="0"/>
              <a:t>There are three common ways to connect IoT devices: point-to-point, star networks, and mesh topology</a:t>
            </a:r>
            <a:r>
              <a:rPr lang="en-US" dirty="0" smtClean="0"/>
              <a:t>.</a:t>
            </a:r>
          </a:p>
          <a:p>
            <a:endParaRPr lang="en-IN" dirty="0"/>
          </a:p>
        </p:txBody>
      </p:sp>
      <p:pic>
        <p:nvPicPr>
          <p:cNvPr id="6" name="Picture 5"/>
          <p:cNvPicPr>
            <a:picLocks noChangeAspect="1"/>
          </p:cNvPicPr>
          <p:nvPr/>
        </p:nvPicPr>
        <p:blipFill rotWithShape="1">
          <a:blip r:embed="rId2">
            <a:clrChange>
              <a:clrFrom>
                <a:srgbClr val="FFFFFF"/>
              </a:clrFrom>
              <a:clrTo>
                <a:srgbClr val="FFFFFF">
                  <a:alpha val="0"/>
                </a:srgbClr>
              </a:clrTo>
            </a:clrChange>
          </a:blip>
          <a:srcRect t="7704" b="10200"/>
          <a:stretch/>
        </p:blipFill>
        <p:spPr>
          <a:xfrm>
            <a:off x="2161090" y="2694809"/>
            <a:ext cx="7869820" cy="2686594"/>
          </a:xfrm>
          <a:prstGeom prst="rect">
            <a:avLst/>
          </a:prstGeom>
        </p:spPr>
      </p:pic>
    </p:spTree>
    <p:extLst>
      <p:ext uri="{BB962C8B-B14F-4D97-AF65-F5344CB8AC3E}">
        <p14:creationId xmlns:p14="http://schemas.microsoft.com/office/powerpoint/2010/main" val="323895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solidFill>
                  <a:srgbClr val="002060"/>
                </a:solidFill>
              </a:rPr>
              <a:t>IoT : Internet of Things</a:t>
            </a:r>
          </a:p>
        </p:txBody>
      </p:sp>
      <p:sp>
        <p:nvSpPr>
          <p:cNvPr id="6" name="Content Placeholder 5"/>
          <p:cNvSpPr>
            <a:spLocks noGrp="1"/>
          </p:cNvSpPr>
          <p:nvPr>
            <p:ph idx="1"/>
          </p:nvPr>
        </p:nvSpPr>
        <p:spPr/>
        <p:txBody>
          <a:bodyPr/>
          <a:lstStyle/>
          <a:p>
            <a:r>
              <a:rPr lang="en-GB" sz="2800" dirty="0" smtClean="0"/>
              <a:t>The </a:t>
            </a:r>
            <a:r>
              <a:rPr lang="en-GB" sz="2800" dirty="0"/>
              <a:t>Internet of Things (IoT) refers to a network of physical objects that are connected to the Internet so that they can </a:t>
            </a:r>
            <a:r>
              <a:rPr lang="en-GB" sz="2800" dirty="0">
                <a:solidFill>
                  <a:srgbClr val="C00000"/>
                </a:solidFill>
              </a:rPr>
              <a:t>exchange data and information </a:t>
            </a:r>
            <a:r>
              <a:rPr lang="en-GB" sz="2800" dirty="0"/>
              <a:t>in order to improve productivity, efficiency, services, and more</a:t>
            </a:r>
            <a:r>
              <a:rPr lang="en-GB" sz="2800" dirty="0" smtClean="0"/>
              <a:t>.</a:t>
            </a:r>
          </a:p>
          <a:p>
            <a:r>
              <a:rPr lang="en-GB" sz="2800" dirty="0"/>
              <a:t>A network of physical objects or ‘things’ that </a:t>
            </a:r>
            <a:r>
              <a:rPr lang="en-GB" sz="2800" dirty="0" smtClean="0"/>
              <a:t>can interact </a:t>
            </a:r>
            <a:r>
              <a:rPr lang="en-GB" sz="2800" dirty="0"/>
              <a:t>with each other </a:t>
            </a:r>
            <a:r>
              <a:rPr lang="en-GB" sz="2800" dirty="0" smtClean="0"/>
              <a:t>to share information </a:t>
            </a:r>
            <a:r>
              <a:rPr lang="en-GB" sz="2800" dirty="0"/>
              <a:t>and </a:t>
            </a:r>
            <a:r>
              <a:rPr lang="en-GB" sz="2800" dirty="0" smtClean="0"/>
              <a:t>take action.</a:t>
            </a:r>
          </a:p>
          <a:p>
            <a:r>
              <a:rPr lang="en-GB" sz="2800" dirty="0" smtClean="0"/>
              <a:t>The interconnection of </a:t>
            </a:r>
            <a:r>
              <a:rPr lang="en-GB" sz="2800" dirty="0"/>
              <a:t>uniquely </a:t>
            </a:r>
            <a:r>
              <a:rPr lang="en-GB" sz="2800" dirty="0" smtClean="0"/>
              <a:t>identifiable embedded computing devices </a:t>
            </a:r>
            <a:r>
              <a:rPr lang="en-GB" sz="2800" dirty="0"/>
              <a:t>within the </a:t>
            </a:r>
            <a:r>
              <a:rPr lang="en-GB" sz="2800" dirty="0" smtClean="0"/>
              <a:t>existing Internet infrastructure.</a:t>
            </a:r>
          </a:p>
          <a:p>
            <a:r>
              <a:rPr lang="en-US" sz="2800" dirty="0"/>
              <a:t>The Internet of Things (IoT) refers to an integrated system of physical objects (</a:t>
            </a:r>
            <a:r>
              <a:rPr lang="en-US" sz="2800" dirty="0">
                <a:solidFill>
                  <a:srgbClr val="C00000"/>
                </a:solidFill>
              </a:rPr>
              <a:t>things</a:t>
            </a:r>
            <a:r>
              <a:rPr lang="en-US" sz="2800" dirty="0"/>
              <a:t>) embedded with sensors, software, and other technologies for the purpose of connecting and exchanging data within the systems over the “</a:t>
            </a:r>
            <a:r>
              <a:rPr lang="en-US" sz="2800" dirty="0">
                <a:solidFill>
                  <a:srgbClr val="C00000"/>
                </a:solidFill>
              </a:rPr>
              <a:t>internet</a:t>
            </a:r>
            <a:r>
              <a:rPr lang="en-US" sz="2800" dirty="0"/>
              <a:t>”. </a:t>
            </a:r>
          </a:p>
          <a:p>
            <a:pPr marL="0" indent="0">
              <a:buNone/>
            </a:pPr>
            <a:endParaRPr lang="en-GB" sz="2800" dirty="0" smtClean="0"/>
          </a:p>
          <a:p>
            <a:pPr marL="0" indent="0">
              <a:buNone/>
            </a:pPr>
            <a:endParaRPr lang="en-IN" dirty="0"/>
          </a:p>
        </p:txBody>
      </p:sp>
      <p:sp>
        <p:nvSpPr>
          <p:cNvPr id="166" name="CustomShape 2"/>
          <p:cNvSpPr/>
          <p:nvPr/>
        </p:nvSpPr>
        <p:spPr>
          <a:xfrm>
            <a:off x="131040" y="863280"/>
            <a:ext cx="11928600" cy="4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3880" algn="just">
              <a:lnSpc>
                <a:spcPct val="90000"/>
              </a:lnSpc>
              <a:spcBef>
                <a:spcPts val="1001"/>
              </a:spcBef>
              <a:buClr>
                <a:srgbClr val="B84742"/>
              </a:buClr>
              <a:buFont typeface="Wingdings 3" charset="2"/>
              <a:buChar char=""/>
            </a:pPr>
            <a:endParaRPr lang="en-IN" sz="2400" b="0" strike="noStrike" spc="-1" dirty="0">
              <a:latin typeface="Arial"/>
            </a:endParaRPr>
          </a:p>
        </p:txBody>
      </p:sp>
      <p:pic>
        <p:nvPicPr>
          <p:cNvPr id="10" name="Picture 9"/>
          <p:cNvPicPr>
            <a:picLocks noChangeAspect="1"/>
          </p:cNvPicPr>
          <p:nvPr/>
        </p:nvPicPr>
        <p:blipFill>
          <a:blip r:embed="rId3"/>
          <a:stretch>
            <a:fillRect/>
          </a:stretch>
        </p:blipFill>
        <p:spPr>
          <a:xfrm>
            <a:off x="5082788" y="5267464"/>
            <a:ext cx="2373089" cy="1186545"/>
          </a:xfrm>
          <a:prstGeom prst="rect">
            <a:avLst/>
          </a:prstGeom>
        </p:spPr>
      </p:pic>
    </p:spTree>
    <p:extLst>
      <p:ext uri="{BB962C8B-B14F-4D97-AF65-F5344CB8AC3E}">
        <p14:creationId xmlns:p14="http://schemas.microsoft.com/office/powerpoint/2010/main" val="4034637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 </a:t>
            </a:r>
            <a:r>
              <a:rPr lang="en-US" dirty="0"/>
              <a:t>Protocols for </a:t>
            </a:r>
            <a:r>
              <a:rPr lang="en-US" dirty="0" smtClean="0"/>
              <a:t>IoT</a:t>
            </a:r>
            <a:endParaRPr lang="en-IN" dirty="0"/>
          </a:p>
        </p:txBody>
      </p:sp>
      <p:sp>
        <p:nvSpPr>
          <p:cNvPr id="3" name="Content Placeholder 2"/>
          <p:cNvSpPr>
            <a:spLocks noGrp="1"/>
          </p:cNvSpPr>
          <p:nvPr>
            <p:ph idx="1"/>
          </p:nvPr>
        </p:nvSpPr>
        <p:spPr/>
        <p:txBody>
          <a:bodyPr/>
          <a:lstStyle/>
          <a:p>
            <a:r>
              <a:rPr lang="en-US" sz="2800" dirty="0"/>
              <a:t>IoT network protocols are used to connect devices over a network. </a:t>
            </a:r>
            <a:endParaRPr lang="en-US" sz="2800" dirty="0" smtClean="0"/>
          </a:p>
          <a:p>
            <a:r>
              <a:rPr lang="en-US" sz="2800" dirty="0" smtClean="0"/>
              <a:t>These </a:t>
            </a:r>
            <a:r>
              <a:rPr lang="en-US" sz="2800" dirty="0"/>
              <a:t>sets of protocols are typically used over the internet. </a:t>
            </a:r>
            <a:endParaRPr lang="en-US" sz="2800" dirty="0" smtClean="0"/>
          </a:p>
          <a:p>
            <a:r>
              <a:rPr lang="en-US" sz="2800" dirty="0" smtClean="0"/>
              <a:t>Here </a:t>
            </a:r>
            <a:r>
              <a:rPr lang="en-US" sz="2800" dirty="0"/>
              <a:t>are some examples of various IoT network protocols.</a:t>
            </a:r>
            <a:endParaRPr lang="en-IN" sz="2800" dirty="0"/>
          </a:p>
        </p:txBody>
      </p:sp>
      <p:graphicFrame>
        <p:nvGraphicFramePr>
          <p:cNvPr id="4" name="Diagram 3"/>
          <p:cNvGraphicFramePr/>
          <p:nvPr>
            <p:extLst>
              <p:ext uri="{D42A27DB-BD31-4B8C-83A1-F6EECF244321}">
                <p14:modId xmlns:p14="http://schemas.microsoft.com/office/powerpoint/2010/main" val="97431916"/>
              </p:ext>
            </p:extLst>
          </p:nvPr>
        </p:nvGraphicFramePr>
        <p:xfrm>
          <a:off x="2546833" y="2413324"/>
          <a:ext cx="7429680" cy="4053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90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
                                            <p:graphicEl>
                                              <a:dgm id="{13CD2FA4-5AB2-472C-9E2C-5AE7E53F3201}"/>
                                            </p:graphicEl>
                                          </p:spTgt>
                                        </p:tgtEl>
                                        <p:attrNameLst>
                                          <p:attrName>style.visibility</p:attrName>
                                        </p:attrNameLst>
                                      </p:cBhvr>
                                      <p:to>
                                        <p:strVal val="visible"/>
                                      </p:to>
                                    </p:set>
                                    <p:animEffect transition="in" filter="wipe(up)">
                                      <p:cBhvr>
                                        <p:cTn id="19" dur="250"/>
                                        <p:tgtEl>
                                          <p:spTgt spid="4">
                                            <p:graphicEl>
                                              <a:dgm id="{13CD2FA4-5AB2-472C-9E2C-5AE7E53F3201}"/>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4">
                                            <p:graphicEl>
                                              <a:dgm id="{CDE4C48D-C4E5-49C2-822A-F605F463AB0F}"/>
                                            </p:graphicEl>
                                          </p:spTgt>
                                        </p:tgtEl>
                                        <p:attrNameLst>
                                          <p:attrName>style.visibility</p:attrName>
                                        </p:attrNameLst>
                                      </p:cBhvr>
                                      <p:to>
                                        <p:strVal val="visible"/>
                                      </p:to>
                                    </p:set>
                                    <p:animEffect transition="in" filter="wipe(up)">
                                      <p:cBhvr>
                                        <p:cTn id="24" dur="250"/>
                                        <p:tgtEl>
                                          <p:spTgt spid="4">
                                            <p:graphicEl>
                                              <a:dgm id="{CDE4C48D-C4E5-49C2-822A-F605F463AB0F}"/>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4">
                                            <p:graphicEl>
                                              <a:dgm id="{26384D74-D027-45C5-B1A6-779B1362F338}"/>
                                            </p:graphicEl>
                                          </p:spTgt>
                                        </p:tgtEl>
                                        <p:attrNameLst>
                                          <p:attrName>style.visibility</p:attrName>
                                        </p:attrNameLst>
                                      </p:cBhvr>
                                      <p:to>
                                        <p:strVal val="visible"/>
                                      </p:to>
                                    </p:set>
                                    <p:animEffect transition="in" filter="wipe(up)">
                                      <p:cBhvr>
                                        <p:cTn id="29" dur="250"/>
                                        <p:tgtEl>
                                          <p:spTgt spid="4">
                                            <p:graphicEl>
                                              <a:dgm id="{26384D74-D027-45C5-B1A6-779B1362F338}"/>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
                                            <p:graphicEl>
                                              <a:dgm id="{8219E81A-E4B2-4FA6-A5FB-B702C133A559}"/>
                                            </p:graphicEl>
                                          </p:spTgt>
                                        </p:tgtEl>
                                        <p:attrNameLst>
                                          <p:attrName>style.visibility</p:attrName>
                                        </p:attrNameLst>
                                      </p:cBhvr>
                                      <p:to>
                                        <p:strVal val="visible"/>
                                      </p:to>
                                    </p:set>
                                    <p:animEffect transition="in" filter="wipe(up)">
                                      <p:cBhvr>
                                        <p:cTn id="34" dur="250"/>
                                        <p:tgtEl>
                                          <p:spTgt spid="4">
                                            <p:graphicEl>
                                              <a:dgm id="{8219E81A-E4B2-4FA6-A5FB-B702C133A559}"/>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4">
                                            <p:graphicEl>
                                              <a:dgm id="{9978F547-6675-483C-81E4-CA99DD23EA0E}"/>
                                            </p:graphicEl>
                                          </p:spTgt>
                                        </p:tgtEl>
                                        <p:attrNameLst>
                                          <p:attrName>style.visibility</p:attrName>
                                        </p:attrNameLst>
                                      </p:cBhvr>
                                      <p:to>
                                        <p:strVal val="visible"/>
                                      </p:to>
                                    </p:set>
                                    <p:animEffect transition="in" filter="wipe(up)">
                                      <p:cBhvr>
                                        <p:cTn id="39" dur="250"/>
                                        <p:tgtEl>
                                          <p:spTgt spid="4">
                                            <p:graphicEl>
                                              <a:dgm id="{9978F547-6675-483C-81E4-CA99DD23EA0E}"/>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
                                            <p:graphicEl>
                                              <a:dgm id="{995C81F4-0C77-4942-BEA8-D6A2FD924F55}"/>
                                            </p:graphicEl>
                                          </p:spTgt>
                                        </p:tgtEl>
                                        <p:attrNameLst>
                                          <p:attrName>style.visibility</p:attrName>
                                        </p:attrNameLst>
                                      </p:cBhvr>
                                      <p:to>
                                        <p:strVal val="visible"/>
                                      </p:to>
                                    </p:set>
                                    <p:animEffect transition="in" filter="wipe(up)">
                                      <p:cBhvr>
                                        <p:cTn id="44" dur="250"/>
                                        <p:tgtEl>
                                          <p:spTgt spid="4">
                                            <p:graphicEl>
                                              <a:dgm id="{995C81F4-0C77-4942-BEA8-D6A2FD924F5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grpId="0" nodeType="clickEffect">
                                  <p:stCondLst>
                                    <p:cond delay="0"/>
                                  </p:stCondLst>
                                  <p:childTnLst>
                                    <p:set>
                                      <p:cBhvr>
                                        <p:cTn id="48" dur="1" fill="hold">
                                          <p:stCondLst>
                                            <p:cond delay="0"/>
                                          </p:stCondLst>
                                        </p:cTn>
                                        <p:tgtEl>
                                          <p:spTgt spid="4">
                                            <p:graphicEl>
                                              <a:dgm id="{C05C883E-DBCF-4D4E-9CBA-4605ECA42173}"/>
                                            </p:graphicEl>
                                          </p:spTgt>
                                        </p:tgtEl>
                                        <p:attrNameLst>
                                          <p:attrName>style.visibility</p:attrName>
                                        </p:attrNameLst>
                                      </p:cBhvr>
                                      <p:to>
                                        <p:strVal val="visible"/>
                                      </p:to>
                                    </p:set>
                                    <p:animEffect transition="in" filter="wipe(up)">
                                      <p:cBhvr>
                                        <p:cTn id="49" dur="250"/>
                                        <p:tgtEl>
                                          <p:spTgt spid="4">
                                            <p:graphicEl>
                                              <a:dgm id="{C05C883E-DBCF-4D4E-9CBA-4605ECA42173}"/>
                                            </p:graphic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4">
                                            <p:graphicEl>
                                              <a:dgm id="{3DF348FD-5067-401A-A54B-1AA21C655C87}"/>
                                            </p:graphicEl>
                                          </p:spTgt>
                                        </p:tgtEl>
                                        <p:attrNameLst>
                                          <p:attrName>style.visibility</p:attrName>
                                        </p:attrNameLst>
                                      </p:cBhvr>
                                      <p:to>
                                        <p:strVal val="visible"/>
                                      </p:to>
                                    </p:set>
                                    <p:animEffect transition="in" filter="wipe(up)">
                                      <p:cBhvr>
                                        <p:cTn id="54" dur="250"/>
                                        <p:tgtEl>
                                          <p:spTgt spid="4">
                                            <p:graphicEl>
                                              <a:dgm id="{3DF348FD-5067-401A-A54B-1AA21C655C87}"/>
                                            </p:graphic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grpId="0" nodeType="clickEffect">
                                  <p:stCondLst>
                                    <p:cond delay="0"/>
                                  </p:stCondLst>
                                  <p:childTnLst>
                                    <p:set>
                                      <p:cBhvr>
                                        <p:cTn id="58" dur="1" fill="hold">
                                          <p:stCondLst>
                                            <p:cond delay="0"/>
                                          </p:stCondLst>
                                        </p:cTn>
                                        <p:tgtEl>
                                          <p:spTgt spid="4">
                                            <p:graphicEl>
                                              <a:dgm id="{6B7189AE-9A03-4701-8F95-F799A80477E6}"/>
                                            </p:graphicEl>
                                          </p:spTgt>
                                        </p:tgtEl>
                                        <p:attrNameLst>
                                          <p:attrName>style.visibility</p:attrName>
                                        </p:attrNameLst>
                                      </p:cBhvr>
                                      <p:to>
                                        <p:strVal val="visible"/>
                                      </p:to>
                                    </p:set>
                                    <p:animEffect transition="in" filter="wipe(up)">
                                      <p:cBhvr>
                                        <p:cTn id="59" dur="250"/>
                                        <p:tgtEl>
                                          <p:spTgt spid="4">
                                            <p:graphicEl>
                                              <a:dgm id="{6B7189AE-9A03-4701-8F95-F799A80477E6}"/>
                                            </p:graphic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4">
                                            <p:graphicEl>
                                              <a:dgm id="{09D1C214-0EAC-4325-B45A-214EBFB0BEB9}"/>
                                            </p:graphicEl>
                                          </p:spTgt>
                                        </p:tgtEl>
                                        <p:attrNameLst>
                                          <p:attrName>style.visibility</p:attrName>
                                        </p:attrNameLst>
                                      </p:cBhvr>
                                      <p:to>
                                        <p:strVal val="visible"/>
                                      </p:to>
                                    </p:set>
                                    <p:animEffect transition="in" filter="wipe(up)">
                                      <p:cBhvr>
                                        <p:cTn id="64" dur="250"/>
                                        <p:tgtEl>
                                          <p:spTgt spid="4">
                                            <p:graphicEl>
                                              <a:dgm id="{09D1C214-0EAC-4325-B45A-214EBFB0BEB9}"/>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4">
                                            <p:graphicEl>
                                              <a:dgm id="{D72199C7-F1C4-4C04-88F0-FCEC7485B21C}"/>
                                            </p:graphicEl>
                                          </p:spTgt>
                                        </p:tgtEl>
                                        <p:attrNameLst>
                                          <p:attrName>style.visibility</p:attrName>
                                        </p:attrNameLst>
                                      </p:cBhvr>
                                      <p:to>
                                        <p:strVal val="visible"/>
                                      </p:to>
                                    </p:set>
                                    <p:animEffect transition="in" filter="wipe(up)">
                                      <p:cBhvr>
                                        <p:cTn id="69" dur="250"/>
                                        <p:tgtEl>
                                          <p:spTgt spid="4">
                                            <p:graphicEl>
                                              <a:dgm id="{D72199C7-F1C4-4C04-88F0-FCEC7485B21C}"/>
                                            </p:graphic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4">
                                            <p:graphicEl>
                                              <a:dgm id="{5A62603B-84CF-4BCC-9832-33AE45678716}"/>
                                            </p:graphicEl>
                                          </p:spTgt>
                                        </p:tgtEl>
                                        <p:attrNameLst>
                                          <p:attrName>style.visibility</p:attrName>
                                        </p:attrNameLst>
                                      </p:cBhvr>
                                      <p:to>
                                        <p:strVal val="visible"/>
                                      </p:to>
                                    </p:set>
                                    <p:animEffect transition="in" filter="wipe(up)">
                                      <p:cBhvr>
                                        <p:cTn id="74" dur="250"/>
                                        <p:tgtEl>
                                          <p:spTgt spid="4">
                                            <p:graphicEl>
                                              <a:dgm id="{5A62603B-84CF-4BCC-9832-33AE45678716}"/>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4">
                                            <p:graphicEl>
                                              <a:dgm id="{1749B4AD-E30D-4446-AD6E-5A47D6D20320}"/>
                                            </p:graphicEl>
                                          </p:spTgt>
                                        </p:tgtEl>
                                        <p:attrNameLst>
                                          <p:attrName>style.visibility</p:attrName>
                                        </p:attrNameLst>
                                      </p:cBhvr>
                                      <p:to>
                                        <p:strVal val="visible"/>
                                      </p:to>
                                    </p:set>
                                    <p:animEffect transition="in" filter="wipe(up)">
                                      <p:cBhvr>
                                        <p:cTn id="79" dur="250"/>
                                        <p:tgtEl>
                                          <p:spTgt spid="4">
                                            <p:graphicEl>
                                              <a:dgm id="{1749B4AD-E30D-4446-AD6E-5A47D6D20320}"/>
                                            </p:graphicEl>
                                          </p:spTgt>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4">
                                            <p:graphicEl>
                                              <a:dgm id="{F6BCE965-1B82-42B7-893A-C1ADA655DD59}"/>
                                            </p:graphicEl>
                                          </p:spTgt>
                                        </p:tgtEl>
                                        <p:attrNameLst>
                                          <p:attrName>style.visibility</p:attrName>
                                        </p:attrNameLst>
                                      </p:cBhvr>
                                      <p:to>
                                        <p:strVal val="visible"/>
                                      </p:to>
                                    </p:set>
                                    <p:animEffect transition="in" filter="wipe(up)">
                                      <p:cBhvr>
                                        <p:cTn id="84" dur="250"/>
                                        <p:tgtEl>
                                          <p:spTgt spid="4">
                                            <p:graphicEl>
                                              <a:dgm id="{F6BCE965-1B82-42B7-893A-C1ADA655DD5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Bluetooth and Bluetooth Low Energy (BLE</a:t>
            </a:r>
            <a:r>
              <a:rPr lang="en-US" dirty="0" smtClean="0"/>
              <a:t>)</a:t>
            </a:r>
            <a:endParaRPr lang="en-IN" dirty="0"/>
          </a:p>
        </p:txBody>
      </p:sp>
      <p:sp>
        <p:nvSpPr>
          <p:cNvPr id="3" name="Content Placeholder 2"/>
          <p:cNvSpPr>
            <a:spLocks noGrp="1"/>
          </p:cNvSpPr>
          <p:nvPr>
            <p:ph idx="1"/>
          </p:nvPr>
        </p:nvSpPr>
        <p:spPr/>
        <p:txBody>
          <a:bodyPr/>
          <a:lstStyle/>
          <a:p>
            <a:r>
              <a:rPr lang="en-US" dirty="0"/>
              <a:t>Bluetooth is a </a:t>
            </a:r>
            <a:r>
              <a:rPr lang="en-US" dirty="0">
                <a:solidFill>
                  <a:srgbClr val="C00000"/>
                </a:solidFill>
              </a:rPr>
              <a:t>wireless technology </a:t>
            </a:r>
            <a:r>
              <a:rPr lang="en-US" dirty="0"/>
              <a:t>that allows data to be exchanged in </a:t>
            </a:r>
            <a:r>
              <a:rPr lang="en-US" dirty="0">
                <a:solidFill>
                  <a:srgbClr val="C00000"/>
                </a:solidFill>
              </a:rPr>
              <a:t>small amounts </a:t>
            </a:r>
            <a:r>
              <a:rPr lang="en-US" dirty="0"/>
              <a:t>over </a:t>
            </a:r>
            <a:r>
              <a:rPr lang="en-US" dirty="0">
                <a:solidFill>
                  <a:srgbClr val="C00000"/>
                </a:solidFill>
              </a:rPr>
              <a:t>short distances </a:t>
            </a:r>
            <a:r>
              <a:rPr lang="en-US" dirty="0"/>
              <a:t>at a </a:t>
            </a:r>
            <a:r>
              <a:rPr lang="en-US" dirty="0">
                <a:solidFill>
                  <a:srgbClr val="C00000"/>
                </a:solidFill>
              </a:rPr>
              <a:t>high speed</a:t>
            </a:r>
            <a:r>
              <a:rPr lang="en-US" dirty="0"/>
              <a:t>. </a:t>
            </a:r>
            <a:endParaRPr lang="en-US" dirty="0" smtClean="0"/>
          </a:p>
          <a:p>
            <a:r>
              <a:rPr lang="en-US" dirty="0" smtClean="0"/>
              <a:t>Its </a:t>
            </a:r>
            <a:r>
              <a:rPr lang="en-US" dirty="0"/>
              <a:t>ability to transfer data faster comes at the cost of relatively high power consumption</a:t>
            </a:r>
            <a:r>
              <a:rPr lang="en-US" dirty="0" smtClean="0"/>
              <a:t>.</a:t>
            </a:r>
          </a:p>
          <a:p>
            <a:r>
              <a:rPr lang="en-US" dirty="0"/>
              <a:t>In 2010, Bluetooth was optimized for short-range IoT communications. Known as </a:t>
            </a:r>
            <a:r>
              <a:rPr lang="en-US" b="1" dirty="0">
                <a:solidFill>
                  <a:srgbClr val="C00000"/>
                </a:solidFill>
              </a:rPr>
              <a:t>BLE</a:t>
            </a:r>
            <a:r>
              <a:rPr lang="en-US" dirty="0"/>
              <a:t>, this version of the connectivity protocol boasts greater energy efficiency. </a:t>
            </a:r>
            <a:r>
              <a:rPr lang="en-US" dirty="0" smtClean="0"/>
              <a:t>However</a:t>
            </a:r>
            <a:r>
              <a:rPr lang="en-US" dirty="0"/>
              <a:t>, their data transfer speed is also slower compared to Bluetooth</a:t>
            </a:r>
            <a:r>
              <a:rPr lang="en-US" dirty="0" smtClean="0"/>
              <a:t>.</a:t>
            </a:r>
          </a:p>
          <a:p>
            <a:pPr marL="0" indent="0">
              <a:buNone/>
            </a:pP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668065845"/>
              </p:ext>
            </p:extLst>
          </p:nvPr>
        </p:nvGraphicFramePr>
        <p:xfrm>
          <a:off x="1901952" y="3381171"/>
          <a:ext cx="7287768" cy="2994529"/>
        </p:xfrm>
        <a:graphic>
          <a:graphicData uri="http://schemas.openxmlformats.org/drawingml/2006/table">
            <a:tbl>
              <a:tblPr>
                <a:tableStyleId>{8799B23B-EC83-4686-B30A-512413B5E67A}</a:tableStyleId>
              </a:tblPr>
              <a:tblGrid>
                <a:gridCol w="3972719">
                  <a:extLst>
                    <a:ext uri="{9D8B030D-6E8A-4147-A177-3AD203B41FA5}">
                      <a16:colId xmlns:a16="http://schemas.microsoft.com/office/drawing/2014/main" val="3666860465"/>
                    </a:ext>
                  </a:extLst>
                </a:gridCol>
                <a:gridCol w="3315049">
                  <a:extLst>
                    <a:ext uri="{9D8B030D-6E8A-4147-A177-3AD203B41FA5}">
                      <a16:colId xmlns:a16="http://schemas.microsoft.com/office/drawing/2014/main" val="3181555857"/>
                    </a:ext>
                  </a:extLst>
                </a:gridCol>
              </a:tblGrid>
              <a:tr h="468834">
                <a:tc>
                  <a:txBody>
                    <a:bodyPr/>
                    <a:lstStyle/>
                    <a:p>
                      <a:pPr algn="ctr" fontAlgn="ctr"/>
                      <a:r>
                        <a:rPr lang="en-IN" sz="2000" u="sng" strike="noStrike" dirty="0">
                          <a:effectLst/>
                        </a:rPr>
                        <a:t>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tc>
                  <a:txBody>
                    <a:bodyPr/>
                    <a:lstStyle/>
                    <a:p>
                      <a:pPr algn="ctr" fontAlgn="ctr"/>
                      <a:r>
                        <a:rPr lang="en-IN" sz="2000" u="sng" strike="noStrike" dirty="0">
                          <a:effectLst/>
                        </a:rPr>
                        <a:t>Disadvantages: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056167935"/>
                  </a:ext>
                </a:extLst>
              </a:tr>
              <a:tr h="468834">
                <a:tc>
                  <a:txBody>
                    <a:bodyPr/>
                    <a:lstStyle/>
                    <a:p>
                      <a:pPr algn="l" fontAlgn="ctr"/>
                      <a:r>
                        <a:rPr lang="en-IN" sz="2000" u="none" strike="noStrike" dirty="0">
                          <a:effectLst/>
                        </a:rPr>
                        <a:t>Low latency </a:t>
                      </a:r>
                      <a:endParaRPr lang="en-IN" sz="2000" b="0" i="0" u="none" strike="noStrike" dirty="0">
                        <a:solidFill>
                          <a:srgbClr val="212529"/>
                        </a:solidFill>
                        <a:effectLst/>
                        <a:latin typeface="+mn-lt"/>
                      </a:endParaRPr>
                    </a:p>
                  </a:txBody>
                  <a:tcPr marL="85725" marR="9525" marT="9525" marB="0" anchor="ctr"/>
                </a:tc>
                <a:tc>
                  <a:txBody>
                    <a:bodyPr/>
                    <a:lstStyle/>
                    <a:p>
                      <a:pPr algn="l" fontAlgn="ctr"/>
                      <a:r>
                        <a:rPr lang="en-US" sz="2000" u="none" strike="noStrike" dirty="0">
                          <a:effectLst/>
                        </a:rPr>
                        <a:t>Uses the crowded </a:t>
                      </a:r>
                      <a:r>
                        <a:rPr lang="en-US" sz="2000" b="1" u="none" strike="noStrike" dirty="0">
                          <a:solidFill>
                            <a:srgbClr val="C00000"/>
                          </a:solidFill>
                          <a:effectLst/>
                        </a:rPr>
                        <a:t>2.4 GHz </a:t>
                      </a:r>
                      <a:r>
                        <a:rPr lang="en-US" sz="2000" u="none" strike="noStrike" dirty="0">
                          <a:effectLst/>
                        </a:rPr>
                        <a:t>frequency</a:t>
                      </a:r>
                      <a:endParaRPr lang="en-US" sz="2000" b="0" i="0" u="none" strike="noStrike" dirty="0">
                        <a:solidFill>
                          <a:srgbClr val="212529"/>
                        </a:solidFill>
                        <a:effectLst/>
                        <a:latin typeface="+mn-lt"/>
                      </a:endParaRPr>
                    </a:p>
                  </a:txBody>
                  <a:tcPr marL="85725" marR="9525" marT="9525" marB="0" anchor="ctr"/>
                </a:tc>
                <a:extLst>
                  <a:ext uri="{0D108BD9-81ED-4DB2-BD59-A6C34878D82A}">
                    <a16:rowId xmlns:a16="http://schemas.microsoft.com/office/drawing/2014/main" val="3968988850"/>
                  </a:ext>
                </a:extLst>
              </a:tr>
              <a:tr h="818611">
                <a:tc>
                  <a:txBody>
                    <a:bodyPr/>
                    <a:lstStyle/>
                    <a:p>
                      <a:pPr algn="l" fontAlgn="ctr"/>
                      <a:r>
                        <a:rPr lang="en-US" sz="2000" u="none" strike="noStrike" dirty="0">
                          <a:effectLst/>
                        </a:rPr>
                        <a:t>Lower implementation costs due to hardware simplicity</a:t>
                      </a:r>
                      <a:endParaRPr lang="en-US" sz="2000" b="0" i="0" u="none" strike="noStrike" dirty="0">
                        <a:solidFill>
                          <a:srgbClr val="212529"/>
                        </a:solidFill>
                        <a:effectLst/>
                        <a:latin typeface="+mn-lt"/>
                      </a:endParaRPr>
                    </a:p>
                  </a:txBody>
                  <a:tcPr marL="85725" marR="9525" marT="9525" marB="0" anchor="ctr">
                    <a:solidFill>
                      <a:schemeClr val="accent2"/>
                    </a:solidFill>
                  </a:tcPr>
                </a:tc>
                <a:tc>
                  <a:txBody>
                    <a:bodyPr/>
                    <a:lstStyle/>
                    <a:p>
                      <a:pPr algn="l" fontAlgn="ctr"/>
                      <a:r>
                        <a:rPr lang="en-US" sz="2000" u="none" strike="noStrike" dirty="0">
                          <a:effectLst/>
                        </a:rPr>
                        <a:t>Might not be suitable for large files </a:t>
                      </a:r>
                      <a:endParaRPr lang="en-US" sz="2000" b="0" i="0" u="none" strike="noStrike" dirty="0">
                        <a:solidFill>
                          <a:srgbClr val="212529"/>
                        </a:solidFill>
                        <a:effectLst/>
                        <a:latin typeface="+mn-lt"/>
                      </a:endParaRPr>
                    </a:p>
                  </a:txBody>
                  <a:tcPr marL="85725" marR="9525" marT="9525" marB="0" anchor="ctr">
                    <a:solidFill>
                      <a:schemeClr val="accent2"/>
                    </a:solidFill>
                  </a:tcPr>
                </a:tc>
                <a:extLst>
                  <a:ext uri="{0D108BD9-81ED-4DB2-BD59-A6C34878D82A}">
                    <a16:rowId xmlns:a16="http://schemas.microsoft.com/office/drawing/2014/main" val="3582803938"/>
                  </a:ext>
                </a:extLst>
              </a:tr>
              <a:tr h="468834">
                <a:tc>
                  <a:txBody>
                    <a:bodyPr/>
                    <a:lstStyle/>
                    <a:p>
                      <a:pPr algn="l" fontAlgn="ctr"/>
                      <a:r>
                        <a:rPr lang="en-US" sz="2000" u="none" strike="noStrike" dirty="0">
                          <a:effectLst/>
                        </a:rPr>
                        <a:t>Easy internet access via a smartphone </a:t>
                      </a:r>
                      <a:endParaRPr lang="en-US" sz="2000" b="0" i="0" u="none" strike="noStrike" dirty="0">
                        <a:solidFill>
                          <a:srgbClr val="212529"/>
                        </a:solidFill>
                        <a:effectLst/>
                        <a:latin typeface="+mn-lt"/>
                      </a:endParaRPr>
                    </a:p>
                  </a:txBody>
                  <a:tcPr marL="85725" marR="9525" marT="9525" marB="0" anchor="ctr"/>
                </a:tc>
                <a:tc>
                  <a:txBody>
                    <a:bodyPr/>
                    <a:lstStyle/>
                    <a:p>
                      <a:pPr algn="l" fontAlgn="ctr"/>
                      <a:r>
                        <a:rPr lang="en-US" sz="2000" u="none" strike="noStrike" dirty="0">
                          <a:effectLst/>
                        </a:rPr>
                        <a:t>A limited number of connected devices</a:t>
                      </a:r>
                      <a:endParaRPr lang="en-US" sz="2000" b="0" i="0" u="none" strike="noStrike" dirty="0">
                        <a:solidFill>
                          <a:srgbClr val="212529"/>
                        </a:solidFill>
                        <a:effectLst/>
                        <a:latin typeface="+mn-lt"/>
                      </a:endParaRPr>
                    </a:p>
                  </a:txBody>
                  <a:tcPr marL="85725" marR="9525" marT="9525" marB="0" anchor="ctr"/>
                </a:tc>
                <a:extLst>
                  <a:ext uri="{0D108BD9-81ED-4DB2-BD59-A6C34878D82A}">
                    <a16:rowId xmlns:a16="http://schemas.microsoft.com/office/drawing/2014/main" val="3325938287"/>
                  </a:ext>
                </a:extLst>
              </a:tr>
              <a:tr h="468834">
                <a:tc>
                  <a:txBody>
                    <a:bodyPr/>
                    <a:lstStyle/>
                    <a:p>
                      <a:pPr algn="l" fontAlgn="ctr"/>
                      <a:r>
                        <a:rPr lang="en-IN" sz="2000" u="none" strike="noStrike" dirty="0">
                          <a:effectLst/>
                        </a:rPr>
                        <a:t>Data encryption by default</a:t>
                      </a:r>
                      <a:endParaRPr lang="en-IN" sz="2000" b="0" i="0" u="none" strike="noStrike" dirty="0">
                        <a:solidFill>
                          <a:srgbClr val="212529"/>
                        </a:solidFill>
                        <a:effectLst/>
                        <a:latin typeface="+mn-lt"/>
                      </a:endParaRPr>
                    </a:p>
                  </a:txBody>
                  <a:tcPr marL="85725" marR="9525" marT="9525" marB="0" anchor="ctr">
                    <a:solidFill>
                      <a:schemeClr val="accent2"/>
                    </a:solidFill>
                  </a:tcPr>
                </a:tc>
                <a:tc>
                  <a:txBody>
                    <a:bodyPr/>
                    <a:lstStyle/>
                    <a:p>
                      <a:pPr algn="ctr" fontAlgn="b"/>
                      <a:endParaRPr lang="en-IN" sz="1800" b="0" i="0" u="none" strike="noStrike" dirty="0">
                        <a:solidFill>
                          <a:srgbClr val="000000"/>
                        </a:solidFill>
                        <a:effectLst/>
                        <a:latin typeface="+mn-lt"/>
                      </a:endParaRPr>
                    </a:p>
                  </a:txBody>
                  <a:tcPr marL="9525" marR="9525" marT="9525" marB="0" anchor="ctr">
                    <a:solidFill>
                      <a:schemeClr val="accent2"/>
                    </a:solidFill>
                  </a:tcPr>
                </a:tc>
                <a:extLst>
                  <a:ext uri="{0D108BD9-81ED-4DB2-BD59-A6C34878D82A}">
                    <a16:rowId xmlns:a16="http://schemas.microsoft.com/office/drawing/2014/main" val="14743809"/>
                  </a:ext>
                </a:extLst>
              </a:tr>
            </a:tbl>
          </a:graphicData>
        </a:graphic>
      </p:graphicFrame>
      <p:pic>
        <p:nvPicPr>
          <p:cNvPr id="5" name="Picture 4"/>
          <p:cNvPicPr>
            <a:picLocks noChangeAspect="1"/>
          </p:cNvPicPr>
          <p:nvPr/>
        </p:nvPicPr>
        <p:blipFill>
          <a:blip r:embed="rId2"/>
          <a:stretch>
            <a:fillRect/>
          </a:stretch>
        </p:blipFill>
        <p:spPr>
          <a:xfrm>
            <a:off x="9548950" y="3609771"/>
            <a:ext cx="2410394" cy="1970808"/>
          </a:xfrm>
          <a:prstGeom prst="rect">
            <a:avLst/>
          </a:prstGeom>
        </p:spPr>
      </p:pic>
    </p:spTree>
    <p:extLst>
      <p:ext uri="{BB962C8B-B14F-4D97-AF65-F5344CB8AC3E}">
        <p14:creationId xmlns:p14="http://schemas.microsoft.com/office/powerpoint/2010/main" val="309421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ZigBee</a:t>
            </a:r>
            <a:endParaRPr lang="en-IN" dirty="0"/>
          </a:p>
        </p:txBody>
      </p:sp>
      <p:sp>
        <p:nvSpPr>
          <p:cNvPr id="3" name="Content Placeholder 2"/>
          <p:cNvSpPr>
            <a:spLocks noGrp="1"/>
          </p:cNvSpPr>
          <p:nvPr>
            <p:ph idx="1"/>
          </p:nvPr>
        </p:nvSpPr>
        <p:spPr/>
        <p:txBody>
          <a:bodyPr/>
          <a:lstStyle/>
          <a:p>
            <a:r>
              <a:rPr lang="en-US" dirty="0" smtClean="0"/>
              <a:t>ZigBee </a:t>
            </a:r>
            <a:r>
              <a:rPr lang="en-US" dirty="0"/>
              <a:t>is a robust and scalable IoT protocol that is used to gather sensor data in home automation and industrial applications. </a:t>
            </a:r>
            <a:endParaRPr lang="en-US" dirty="0" smtClean="0"/>
          </a:p>
          <a:p>
            <a:r>
              <a:rPr lang="en-US" dirty="0" smtClean="0"/>
              <a:t>ZigBee </a:t>
            </a:r>
            <a:r>
              <a:rPr lang="en-US" dirty="0"/>
              <a:t>transfers </a:t>
            </a:r>
            <a:r>
              <a:rPr lang="en-US" dirty="0">
                <a:solidFill>
                  <a:srgbClr val="C00000"/>
                </a:solidFill>
              </a:rPr>
              <a:t>small amounts of data </a:t>
            </a:r>
            <a:r>
              <a:rPr lang="en-US" dirty="0"/>
              <a:t>over moderate distances. </a:t>
            </a:r>
            <a:endParaRPr lang="en-US" dirty="0" smtClean="0"/>
          </a:p>
          <a:p>
            <a:r>
              <a:rPr lang="en-US" dirty="0" smtClean="0"/>
              <a:t>ZigBee </a:t>
            </a:r>
            <a:r>
              <a:rPr lang="en-US" dirty="0"/>
              <a:t>operates on a self-healing mesh topology, which makes it highly reliable. </a:t>
            </a:r>
            <a:endParaRPr lang="en-US" dirty="0" smtClean="0"/>
          </a:p>
          <a:p>
            <a:r>
              <a:rPr lang="en-US" dirty="0" smtClean="0"/>
              <a:t>New </a:t>
            </a:r>
            <a:r>
              <a:rPr lang="en-US" dirty="0"/>
              <a:t>devices can join the network after performing the “</a:t>
            </a:r>
            <a:r>
              <a:rPr lang="en-US" dirty="0">
                <a:solidFill>
                  <a:srgbClr val="C00000"/>
                </a:solidFill>
              </a:rPr>
              <a:t>handshake</a:t>
            </a:r>
            <a:r>
              <a:rPr lang="en-US" dirty="0"/>
              <a:t>” process, which takes merely 30 milliseconds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592958559"/>
              </p:ext>
            </p:extLst>
          </p:nvPr>
        </p:nvGraphicFramePr>
        <p:xfrm>
          <a:off x="1086521" y="3518947"/>
          <a:ext cx="7293203" cy="2935809"/>
        </p:xfrm>
        <a:graphic>
          <a:graphicData uri="http://schemas.openxmlformats.org/drawingml/2006/table">
            <a:tbl>
              <a:tblPr>
                <a:tableStyleId>{8799B23B-EC83-4686-B30A-512413B5E67A}</a:tableStyleId>
              </a:tblPr>
              <a:tblGrid>
                <a:gridCol w="3662900">
                  <a:extLst>
                    <a:ext uri="{9D8B030D-6E8A-4147-A177-3AD203B41FA5}">
                      <a16:colId xmlns:a16="http://schemas.microsoft.com/office/drawing/2014/main" val="3666860465"/>
                    </a:ext>
                  </a:extLst>
                </a:gridCol>
                <a:gridCol w="3630303">
                  <a:extLst>
                    <a:ext uri="{9D8B030D-6E8A-4147-A177-3AD203B41FA5}">
                      <a16:colId xmlns:a16="http://schemas.microsoft.com/office/drawing/2014/main" val="3181555857"/>
                    </a:ext>
                  </a:extLst>
                </a:gridCol>
              </a:tblGrid>
              <a:tr h="468834">
                <a:tc>
                  <a:txBody>
                    <a:bodyPr/>
                    <a:lstStyle/>
                    <a:p>
                      <a:pPr algn="ctr" fontAlgn="ctr"/>
                      <a:r>
                        <a:rPr lang="en-IN" sz="2000" u="sng" strike="noStrike" dirty="0">
                          <a:effectLst/>
                        </a:rPr>
                        <a:t>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tc>
                  <a:txBody>
                    <a:bodyPr/>
                    <a:lstStyle/>
                    <a:p>
                      <a:pPr algn="ctr" fontAlgn="ctr"/>
                      <a:r>
                        <a:rPr lang="en-IN" sz="2000" u="sng" strike="noStrike" dirty="0">
                          <a:effectLst/>
                        </a:rPr>
                        <a:t>Disadvantages: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056167935"/>
                  </a:ext>
                </a:extLst>
              </a:tr>
              <a:tr h="468834">
                <a:tc>
                  <a:txBody>
                    <a:bodyPr/>
                    <a:lstStyle/>
                    <a:p>
                      <a:pPr algn="l" fontAlgn="ctr"/>
                      <a:r>
                        <a:rPr lang="en-US" sz="2000" u="none" strike="noStrike" dirty="0" smtClean="0">
                          <a:effectLst/>
                        </a:rPr>
                        <a:t>Can accommodate up to </a:t>
                      </a:r>
                      <a:r>
                        <a:rPr lang="en-US" sz="2000" u="none" strike="noStrike" dirty="0" smtClean="0">
                          <a:solidFill>
                            <a:srgbClr val="C00000"/>
                          </a:solidFill>
                          <a:effectLst/>
                        </a:rPr>
                        <a:t>65,000</a:t>
                      </a:r>
                      <a:r>
                        <a:rPr lang="en-US" sz="2000" u="none" strike="noStrike" dirty="0" smtClean="0">
                          <a:effectLst/>
                        </a:rPr>
                        <a:t> devices </a:t>
                      </a:r>
                      <a:endParaRPr lang="en-IN" sz="2000" b="0" i="0" u="none" strike="noStrike" dirty="0">
                        <a:solidFill>
                          <a:srgbClr val="212529"/>
                        </a:solidFill>
                        <a:effectLst/>
                        <a:latin typeface="+mn-lt"/>
                      </a:endParaRPr>
                    </a:p>
                  </a:txBody>
                  <a:tcPr marL="85725" marR="9525" marT="9525" marB="0" anchor="ctr"/>
                </a:tc>
                <a:tc>
                  <a:txBody>
                    <a:bodyPr/>
                    <a:lstStyle/>
                    <a:p>
                      <a:pPr algn="l" fontAlgn="ctr"/>
                      <a:r>
                        <a:rPr lang="en-US" sz="2000" u="none" strike="noStrike" dirty="0" smtClean="0">
                          <a:effectLst/>
                        </a:rPr>
                        <a:t>Uses the common </a:t>
                      </a:r>
                      <a:r>
                        <a:rPr lang="en-US" sz="2000" b="1" u="none" strike="noStrike" dirty="0" smtClean="0">
                          <a:solidFill>
                            <a:srgbClr val="C00000"/>
                          </a:solidFill>
                          <a:effectLst/>
                        </a:rPr>
                        <a:t>2.4 GHz </a:t>
                      </a:r>
                      <a:r>
                        <a:rPr lang="en-US" sz="2000" u="none" strike="noStrike" dirty="0" smtClean="0">
                          <a:effectLst/>
                        </a:rPr>
                        <a:t>frequency, which is prone to interferences</a:t>
                      </a:r>
                      <a:endParaRPr lang="en-US" sz="2000" b="0" i="0" u="none" strike="noStrike" dirty="0">
                        <a:solidFill>
                          <a:srgbClr val="212529"/>
                        </a:solidFill>
                        <a:effectLst/>
                        <a:latin typeface="+mn-lt"/>
                      </a:endParaRPr>
                    </a:p>
                  </a:txBody>
                  <a:tcPr marL="85725" marR="9525" marT="9525" marB="0" anchor="ctr"/>
                </a:tc>
                <a:extLst>
                  <a:ext uri="{0D108BD9-81ED-4DB2-BD59-A6C34878D82A}">
                    <a16:rowId xmlns:a16="http://schemas.microsoft.com/office/drawing/2014/main" val="3968988850"/>
                  </a:ext>
                </a:extLst>
              </a:tr>
              <a:tr h="818611">
                <a:tc>
                  <a:txBody>
                    <a:bodyPr/>
                    <a:lstStyle/>
                    <a:p>
                      <a:pPr algn="l" fontAlgn="ctr"/>
                      <a:r>
                        <a:rPr lang="en-US" sz="2000" u="none" strike="noStrike" dirty="0" smtClean="0">
                          <a:effectLst/>
                        </a:rPr>
                        <a:t>Low power consumption </a:t>
                      </a:r>
                      <a:br>
                        <a:rPr lang="en-US" sz="2000" u="none" strike="noStrike" dirty="0" smtClean="0">
                          <a:effectLst/>
                        </a:rPr>
                      </a:br>
                      <a:r>
                        <a:rPr lang="en-US" sz="2000" u="none" strike="noStrike" dirty="0" smtClean="0">
                          <a:effectLst/>
                        </a:rPr>
                        <a:t>(small devices can operate on one battery for several years)</a:t>
                      </a:r>
                      <a:endParaRPr lang="en-US" sz="2000" b="0" i="0" u="none" strike="noStrike" dirty="0">
                        <a:solidFill>
                          <a:srgbClr val="212529"/>
                        </a:solidFill>
                        <a:effectLst/>
                        <a:latin typeface="+mn-lt"/>
                      </a:endParaRPr>
                    </a:p>
                  </a:txBody>
                  <a:tcPr marL="85725" marR="9525" marT="9525" marB="0" anchor="ctr">
                    <a:solidFill>
                      <a:schemeClr val="accent2"/>
                    </a:solidFill>
                  </a:tcPr>
                </a:tc>
                <a:tc>
                  <a:txBody>
                    <a:bodyPr/>
                    <a:lstStyle/>
                    <a:p>
                      <a:pPr algn="l" fontAlgn="ctr"/>
                      <a:r>
                        <a:rPr lang="en-US" sz="2000" u="none" strike="noStrike" dirty="0" smtClean="0">
                          <a:effectLst/>
                        </a:rPr>
                        <a:t>Requires a custom gateway, which is expensive </a:t>
                      </a:r>
                      <a:endParaRPr lang="en-US" sz="2000" u="none" strike="noStrike" dirty="0">
                        <a:effectLst/>
                      </a:endParaRPr>
                    </a:p>
                  </a:txBody>
                  <a:tcPr marL="85725" marR="9525" marT="9525" marB="0" anchor="ctr">
                    <a:solidFill>
                      <a:schemeClr val="accent2"/>
                    </a:solidFill>
                  </a:tcPr>
                </a:tc>
                <a:extLst>
                  <a:ext uri="{0D108BD9-81ED-4DB2-BD59-A6C34878D82A}">
                    <a16:rowId xmlns:a16="http://schemas.microsoft.com/office/drawing/2014/main" val="3582803938"/>
                  </a:ext>
                </a:extLst>
              </a:tr>
              <a:tr h="468834">
                <a:tc>
                  <a:txBody>
                    <a:bodyPr/>
                    <a:lstStyle/>
                    <a:p>
                      <a:pPr algn="l" fontAlgn="ctr"/>
                      <a:r>
                        <a:rPr lang="en-US" sz="2000" u="none" strike="noStrike" dirty="0" smtClean="0">
                          <a:effectLst/>
                        </a:rPr>
                        <a:t>Relatively long range of communication </a:t>
                      </a:r>
                      <a:endParaRPr lang="en-US" sz="2000" b="0" i="0" u="none" strike="noStrike" dirty="0">
                        <a:solidFill>
                          <a:srgbClr val="212529"/>
                        </a:solidFill>
                        <a:effectLst/>
                        <a:latin typeface="+mn-lt"/>
                      </a:endParaRPr>
                    </a:p>
                  </a:txBody>
                  <a:tcPr marL="85725" marR="9525" marT="9525" marB="0" anchor="ctr"/>
                </a:tc>
                <a:tc>
                  <a:txBody>
                    <a:bodyPr/>
                    <a:lstStyle/>
                    <a:p>
                      <a:pPr algn="l" fontAlgn="ctr"/>
                      <a:endParaRPr lang="en-US" sz="2000" b="0" i="0" u="none" strike="noStrike" dirty="0">
                        <a:solidFill>
                          <a:srgbClr val="212529"/>
                        </a:solidFill>
                        <a:effectLst/>
                        <a:latin typeface="+mn-lt"/>
                      </a:endParaRPr>
                    </a:p>
                  </a:txBody>
                  <a:tcPr marL="85725" marR="9525" marT="9525" marB="0" anchor="ctr"/>
                </a:tc>
                <a:extLst>
                  <a:ext uri="{0D108BD9-81ED-4DB2-BD59-A6C34878D82A}">
                    <a16:rowId xmlns:a16="http://schemas.microsoft.com/office/drawing/2014/main" val="3325938287"/>
                  </a:ext>
                </a:extLst>
              </a:tr>
            </a:tbl>
          </a:graphicData>
        </a:graphic>
      </p:graphicFrame>
      <p:pic>
        <p:nvPicPr>
          <p:cNvPr id="5" name="Picture 4"/>
          <p:cNvPicPr>
            <a:picLocks noChangeAspect="1"/>
          </p:cNvPicPr>
          <p:nvPr/>
        </p:nvPicPr>
        <p:blipFill>
          <a:blip r:embed="rId2"/>
          <a:stretch>
            <a:fillRect/>
          </a:stretch>
        </p:blipFill>
        <p:spPr>
          <a:xfrm>
            <a:off x="8634626" y="3345396"/>
            <a:ext cx="2838450" cy="2295525"/>
          </a:xfrm>
          <a:prstGeom prst="rect">
            <a:avLst/>
          </a:prstGeom>
        </p:spPr>
      </p:pic>
    </p:spTree>
    <p:extLst>
      <p:ext uri="{BB962C8B-B14F-4D97-AF65-F5344CB8AC3E}">
        <p14:creationId xmlns:p14="http://schemas.microsoft.com/office/powerpoint/2010/main" val="225182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Z-Wave</a:t>
            </a:r>
          </a:p>
        </p:txBody>
      </p:sp>
      <p:sp>
        <p:nvSpPr>
          <p:cNvPr id="3" name="Content Placeholder 2"/>
          <p:cNvSpPr>
            <a:spLocks noGrp="1"/>
          </p:cNvSpPr>
          <p:nvPr>
            <p:ph idx="1"/>
          </p:nvPr>
        </p:nvSpPr>
        <p:spPr/>
        <p:txBody>
          <a:bodyPr/>
          <a:lstStyle/>
          <a:p>
            <a:r>
              <a:rPr lang="en-US" dirty="0"/>
              <a:t>This is a low-power wireless IoT protocol, which is commonly used for smart home solutions and business </a:t>
            </a:r>
            <a:r>
              <a:rPr lang="en-US" dirty="0" smtClean="0"/>
              <a:t>applications. </a:t>
            </a:r>
          </a:p>
          <a:p>
            <a:r>
              <a:rPr lang="en-US" dirty="0" smtClean="0"/>
              <a:t>A </a:t>
            </a:r>
            <a:r>
              <a:rPr lang="en-US" dirty="0"/>
              <a:t>single Z-Wave network can potentially handle a maximum of 232 devices, including the central controller</a:t>
            </a:r>
            <a:r>
              <a:rPr lang="en-US" dirty="0" smtClean="0"/>
              <a:t>.</a:t>
            </a:r>
          </a:p>
          <a:p>
            <a:r>
              <a:rPr lang="en-US" dirty="0" smtClean="0"/>
              <a:t>This technology </a:t>
            </a:r>
            <a:r>
              <a:rPr lang="en-US" dirty="0"/>
              <a:t>operates at a different frequency in each country, meaning that users must purchase a new device when changing their </a:t>
            </a:r>
            <a:r>
              <a:rPr lang="en-US" dirty="0" smtClean="0"/>
              <a:t>location. </a:t>
            </a:r>
          </a:p>
          <a:p>
            <a:r>
              <a:rPr lang="en-US" dirty="0" smtClean="0">
                <a:solidFill>
                  <a:srgbClr val="C00000"/>
                </a:solidFill>
              </a:rPr>
              <a:t>Z-Wave </a:t>
            </a:r>
            <a:r>
              <a:rPr lang="en-US" dirty="0">
                <a:solidFill>
                  <a:srgbClr val="C00000"/>
                </a:solidFill>
              </a:rPr>
              <a:t>is a proprietary technology </a:t>
            </a:r>
            <a:r>
              <a:rPr lang="en-US" dirty="0"/>
              <a:t>managed by Z-Wave Alliance that oversees certifications. </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283802173"/>
              </p:ext>
            </p:extLst>
          </p:nvPr>
        </p:nvGraphicFramePr>
        <p:xfrm>
          <a:off x="990443" y="3708956"/>
          <a:ext cx="6035040" cy="2745053"/>
        </p:xfrm>
        <a:graphic>
          <a:graphicData uri="http://schemas.openxmlformats.org/drawingml/2006/table">
            <a:tbl>
              <a:tblPr>
                <a:tableStyleId>{8799B23B-EC83-4686-B30A-512413B5E67A}</a:tableStyleId>
              </a:tblPr>
              <a:tblGrid>
                <a:gridCol w="3629465">
                  <a:extLst>
                    <a:ext uri="{9D8B030D-6E8A-4147-A177-3AD203B41FA5}">
                      <a16:colId xmlns:a16="http://schemas.microsoft.com/office/drawing/2014/main" val="3666860465"/>
                    </a:ext>
                  </a:extLst>
                </a:gridCol>
                <a:gridCol w="2405575">
                  <a:extLst>
                    <a:ext uri="{9D8B030D-6E8A-4147-A177-3AD203B41FA5}">
                      <a16:colId xmlns:a16="http://schemas.microsoft.com/office/drawing/2014/main" val="3181555857"/>
                    </a:ext>
                  </a:extLst>
                </a:gridCol>
              </a:tblGrid>
              <a:tr h="455282">
                <a:tc>
                  <a:txBody>
                    <a:bodyPr/>
                    <a:lstStyle/>
                    <a:p>
                      <a:pPr algn="ctr" fontAlgn="ctr"/>
                      <a:r>
                        <a:rPr lang="en-IN" sz="2000" u="sng" strike="noStrike" dirty="0">
                          <a:effectLst/>
                        </a:rPr>
                        <a:t>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tc>
                  <a:txBody>
                    <a:bodyPr/>
                    <a:lstStyle/>
                    <a:p>
                      <a:pPr algn="ctr" fontAlgn="ctr"/>
                      <a:r>
                        <a:rPr lang="en-IN" sz="2000" u="sng" strike="noStrike" dirty="0">
                          <a:effectLst/>
                        </a:rPr>
                        <a:t>Disadvantages: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056167935"/>
                  </a:ext>
                </a:extLst>
              </a:tr>
              <a:tr h="455282">
                <a:tc>
                  <a:txBody>
                    <a:bodyPr/>
                    <a:lstStyle/>
                    <a:p>
                      <a:pPr algn="l" fontAlgn="ctr"/>
                      <a:r>
                        <a:rPr lang="en-IN" sz="2000" u="none" strike="noStrike" dirty="0">
                          <a:effectLst/>
                        </a:rPr>
                        <a:t>Low latency </a:t>
                      </a:r>
                      <a:endParaRPr lang="en-IN" sz="2000" b="0" i="0" u="none" strike="noStrike" dirty="0">
                        <a:solidFill>
                          <a:srgbClr val="212529"/>
                        </a:solidFill>
                        <a:effectLst/>
                        <a:latin typeface="+mn-lt"/>
                      </a:endParaRPr>
                    </a:p>
                  </a:txBody>
                  <a:tcPr marL="85725" marR="9525" marT="9525" marB="0" anchor="ctr"/>
                </a:tc>
                <a:tc>
                  <a:txBody>
                    <a:bodyPr/>
                    <a:lstStyle/>
                    <a:p>
                      <a:pPr algn="l" fontAlgn="ctr"/>
                      <a:r>
                        <a:rPr lang="en-US" sz="2000" u="none" strike="noStrike" dirty="0" smtClean="0">
                          <a:effectLst/>
                        </a:rPr>
                        <a:t>Low data transfer rate</a:t>
                      </a:r>
                    </a:p>
                  </a:txBody>
                  <a:tcPr marL="85725" marR="9525" marT="9525" marB="0" anchor="ctr"/>
                </a:tc>
                <a:extLst>
                  <a:ext uri="{0D108BD9-81ED-4DB2-BD59-A6C34878D82A}">
                    <a16:rowId xmlns:a16="http://schemas.microsoft.com/office/drawing/2014/main" val="3968988850"/>
                  </a:ext>
                </a:extLst>
              </a:tr>
              <a:tr h="897218">
                <a:tc>
                  <a:txBody>
                    <a:bodyPr/>
                    <a:lstStyle/>
                    <a:p>
                      <a:pPr algn="l" fontAlgn="ctr"/>
                      <a:r>
                        <a:rPr lang="en-US" sz="2000" u="none" strike="noStrike" dirty="0" smtClean="0">
                          <a:effectLst/>
                        </a:rPr>
                        <a:t>Avoids the crowded </a:t>
                      </a:r>
                      <a:r>
                        <a:rPr lang="en-US" sz="2000" b="0" u="none" strike="noStrike" dirty="0" smtClean="0">
                          <a:solidFill>
                            <a:srgbClr val="C00000"/>
                          </a:solidFill>
                          <a:effectLst/>
                        </a:rPr>
                        <a:t>2.4 GHz </a:t>
                      </a:r>
                      <a:r>
                        <a:rPr lang="en-US" sz="2000" u="none" strike="noStrike" dirty="0" smtClean="0">
                          <a:effectLst/>
                        </a:rPr>
                        <a:t>frequency used by Wi-Fi, Bluetooth, and </a:t>
                      </a:r>
                      <a:r>
                        <a:rPr lang="en-US" sz="2000" u="none" strike="noStrike" dirty="0" err="1" smtClean="0">
                          <a:effectLst/>
                        </a:rPr>
                        <a:t>Zigbee</a:t>
                      </a:r>
                      <a:endParaRPr lang="en-US" sz="2000" u="none" strike="noStrike" dirty="0">
                        <a:effectLst/>
                      </a:endParaRPr>
                    </a:p>
                  </a:txBody>
                  <a:tcPr marL="85725" marR="9525" marT="9525" marB="0" anchor="ctr">
                    <a:solidFill>
                      <a:schemeClr val="accent2"/>
                    </a:solidFill>
                  </a:tcPr>
                </a:tc>
                <a:tc>
                  <a:txBody>
                    <a:bodyPr/>
                    <a:lstStyle/>
                    <a:p>
                      <a:pPr algn="l" fontAlgn="ctr"/>
                      <a:r>
                        <a:rPr lang="en-US" sz="2000" u="none" strike="noStrike" dirty="0" smtClean="0">
                          <a:effectLst/>
                        </a:rPr>
                        <a:t>Premium prices</a:t>
                      </a:r>
                      <a:endParaRPr lang="en-US" sz="2000" u="none" strike="noStrike" dirty="0">
                        <a:effectLst/>
                      </a:endParaRPr>
                    </a:p>
                  </a:txBody>
                  <a:tcPr marL="85725" marR="9525" marT="9525" marB="0" anchor="ctr">
                    <a:solidFill>
                      <a:schemeClr val="accent2"/>
                    </a:solidFill>
                  </a:tcPr>
                </a:tc>
                <a:extLst>
                  <a:ext uri="{0D108BD9-81ED-4DB2-BD59-A6C34878D82A}">
                    <a16:rowId xmlns:a16="http://schemas.microsoft.com/office/drawing/2014/main" val="3582803938"/>
                  </a:ext>
                </a:extLst>
              </a:tr>
              <a:tr h="455282">
                <a:tc>
                  <a:txBody>
                    <a:bodyPr/>
                    <a:lstStyle/>
                    <a:p>
                      <a:pPr algn="l" fontAlgn="ctr"/>
                      <a:r>
                        <a:rPr lang="en-US" sz="2000" u="none" strike="noStrike" dirty="0" smtClean="0">
                          <a:effectLst/>
                        </a:rPr>
                        <a:t>Low power consumption </a:t>
                      </a:r>
                      <a:endParaRPr lang="en-US" sz="2000" u="none" strike="noStrike" dirty="0">
                        <a:effectLst/>
                      </a:endParaRPr>
                    </a:p>
                  </a:txBody>
                  <a:tcPr marL="85725" marR="9525" marT="9525" marB="0" anchor="ctr"/>
                </a:tc>
                <a:tc>
                  <a:txBody>
                    <a:bodyPr/>
                    <a:lstStyle/>
                    <a:p>
                      <a:pPr algn="l" fontAlgn="ctr"/>
                      <a:endParaRPr lang="en-US" sz="2000" b="0" i="0" u="none" strike="noStrike" dirty="0">
                        <a:solidFill>
                          <a:srgbClr val="212529"/>
                        </a:solidFill>
                        <a:effectLst/>
                        <a:latin typeface="+mn-lt"/>
                      </a:endParaRPr>
                    </a:p>
                  </a:txBody>
                  <a:tcPr marL="85725" marR="9525" marT="9525" marB="0" anchor="ctr"/>
                </a:tc>
                <a:extLst>
                  <a:ext uri="{0D108BD9-81ED-4DB2-BD59-A6C34878D82A}">
                    <a16:rowId xmlns:a16="http://schemas.microsoft.com/office/drawing/2014/main" val="3325938287"/>
                  </a:ext>
                </a:extLst>
              </a:tr>
              <a:tr h="455282">
                <a:tc>
                  <a:txBody>
                    <a:bodyPr/>
                    <a:lstStyle/>
                    <a:p>
                      <a:pPr algn="l" fontAlgn="ctr"/>
                      <a:r>
                        <a:rPr lang="en-IN" sz="2000" u="none" strike="noStrike" dirty="0" smtClean="0">
                          <a:effectLst/>
                        </a:rPr>
                        <a:t>Reasonable coverage </a:t>
                      </a:r>
                      <a:endParaRPr lang="en-IN" sz="2000" u="none" strike="noStrike" dirty="0">
                        <a:effectLst/>
                      </a:endParaRPr>
                    </a:p>
                  </a:txBody>
                  <a:tcPr marL="85725" marR="9525" marT="9525" marB="0" anchor="ctr">
                    <a:solidFill>
                      <a:schemeClr val="accent2"/>
                    </a:solidFill>
                  </a:tcPr>
                </a:tc>
                <a:tc>
                  <a:txBody>
                    <a:bodyPr/>
                    <a:lstStyle/>
                    <a:p>
                      <a:pPr algn="ctr" fontAlgn="b"/>
                      <a:endParaRPr lang="en-IN" sz="1800" b="0" i="0" u="none" strike="noStrike" dirty="0">
                        <a:solidFill>
                          <a:srgbClr val="000000"/>
                        </a:solidFill>
                        <a:effectLst/>
                        <a:latin typeface="+mn-lt"/>
                      </a:endParaRPr>
                    </a:p>
                  </a:txBody>
                  <a:tcPr marL="9525" marR="9525" marT="9525" marB="0" anchor="ctr">
                    <a:solidFill>
                      <a:schemeClr val="accent2"/>
                    </a:solidFill>
                  </a:tcPr>
                </a:tc>
                <a:extLst>
                  <a:ext uri="{0D108BD9-81ED-4DB2-BD59-A6C34878D82A}">
                    <a16:rowId xmlns:a16="http://schemas.microsoft.com/office/drawing/2014/main" val="14743809"/>
                  </a:ext>
                </a:extLst>
              </a:tr>
            </a:tbl>
          </a:graphicData>
        </a:graphic>
      </p:graphicFrame>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7884745" y="3863451"/>
            <a:ext cx="4051039" cy="2098438"/>
          </a:xfrm>
          <a:prstGeom prst="rect">
            <a:avLst/>
          </a:prstGeom>
        </p:spPr>
      </p:pic>
    </p:spTree>
    <p:extLst>
      <p:ext uri="{BB962C8B-B14F-4D97-AF65-F5344CB8AC3E}">
        <p14:creationId xmlns:p14="http://schemas.microsoft.com/office/powerpoint/2010/main" val="407766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Wi-Fi (Wireless Fidelity)</a:t>
            </a:r>
            <a:endParaRPr lang="en-US" dirty="0"/>
          </a:p>
        </p:txBody>
      </p:sp>
      <p:sp>
        <p:nvSpPr>
          <p:cNvPr id="3" name="Content Placeholder 2"/>
          <p:cNvSpPr>
            <a:spLocks noGrp="1"/>
          </p:cNvSpPr>
          <p:nvPr>
            <p:ph idx="1"/>
          </p:nvPr>
        </p:nvSpPr>
        <p:spPr/>
        <p:txBody>
          <a:bodyPr/>
          <a:lstStyle/>
          <a:p>
            <a:r>
              <a:rPr lang="en-US" dirty="0"/>
              <a:t>Wi-Fi uses Internet Protocol (IP) to connect devices on a Local Area Network (LAN). </a:t>
            </a:r>
            <a:endParaRPr lang="en-US" dirty="0" smtClean="0"/>
          </a:p>
          <a:p>
            <a:r>
              <a:rPr lang="en-US" dirty="0" smtClean="0"/>
              <a:t>It </a:t>
            </a:r>
            <a:r>
              <a:rPr lang="en-US" dirty="0"/>
              <a:t>ensures reliable and secure communication between closely located devices — for instance, gadgets within one </a:t>
            </a:r>
            <a:r>
              <a:rPr lang="en-US" dirty="0" smtClean="0"/>
              <a:t>IoT application deployment like smart home.</a:t>
            </a:r>
          </a:p>
          <a:p>
            <a:r>
              <a:rPr lang="en-US" dirty="0" smtClean="0"/>
              <a:t>This </a:t>
            </a:r>
            <a:r>
              <a:rPr lang="en-US" dirty="0"/>
              <a:t>IoT protocol is relatively </a:t>
            </a:r>
            <a:r>
              <a:rPr lang="en-US" b="1" dirty="0">
                <a:solidFill>
                  <a:srgbClr val="C00000"/>
                </a:solidFill>
              </a:rPr>
              <a:t>cheap and easy to </a:t>
            </a:r>
            <a:r>
              <a:rPr lang="en-US" b="1" dirty="0" smtClean="0">
                <a:solidFill>
                  <a:srgbClr val="C00000"/>
                </a:solidFill>
              </a:rPr>
              <a:t>implement</a:t>
            </a:r>
            <a:r>
              <a:rPr lang="en-US" dirty="0" smtClean="0"/>
              <a:t>.</a:t>
            </a:r>
          </a:p>
          <a:p>
            <a:r>
              <a:rPr lang="en-US" dirty="0" smtClean="0"/>
              <a:t>It </a:t>
            </a:r>
            <a:r>
              <a:rPr lang="en-US" dirty="0"/>
              <a:t>works well with heavy files and can handle vast amounts of data</a:t>
            </a:r>
            <a:r>
              <a:rPr lang="en-US" dirty="0" smtClean="0"/>
              <a:t>.</a:t>
            </a:r>
          </a:p>
          <a:p>
            <a:r>
              <a:rPr lang="en-US" dirty="0"/>
              <a:t>However, this IoT communication protocol is too power-consuming and has inherent coverage limitations. </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251171391"/>
              </p:ext>
            </p:extLst>
          </p:nvPr>
        </p:nvGraphicFramePr>
        <p:xfrm>
          <a:off x="1040906" y="3879406"/>
          <a:ext cx="7876665" cy="2227000"/>
        </p:xfrm>
        <a:graphic>
          <a:graphicData uri="http://schemas.openxmlformats.org/drawingml/2006/table">
            <a:tbl>
              <a:tblPr>
                <a:tableStyleId>{8799B23B-EC83-4686-B30A-512413B5E67A}</a:tableStyleId>
              </a:tblPr>
              <a:tblGrid>
                <a:gridCol w="3767652">
                  <a:extLst>
                    <a:ext uri="{9D8B030D-6E8A-4147-A177-3AD203B41FA5}">
                      <a16:colId xmlns:a16="http://schemas.microsoft.com/office/drawing/2014/main" val="3666860465"/>
                    </a:ext>
                  </a:extLst>
                </a:gridCol>
                <a:gridCol w="4109013">
                  <a:extLst>
                    <a:ext uri="{9D8B030D-6E8A-4147-A177-3AD203B41FA5}">
                      <a16:colId xmlns:a16="http://schemas.microsoft.com/office/drawing/2014/main" val="3181555857"/>
                    </a:ext>
                  </a:extLst>
                </a:gridCol>
              </a:tblGrid>
              <a:tr h="470721">
                <a:tc>
                  <a:txBody>
                    <a:bodyPr/>
                    <a:lstStyle/>
                    <a:p>
                      <a:pPr algn="ctr" fontAlgn="ctr"/>
                      <a:r>
                        <a:rPr lang="en-IN" sz="2000" u="sng" strike="noStrike" dirty="0">
                          <a:effectLst/>
                        </a:rPr>
                        <a:t>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tc>
                  <a:txBody>
                    <a:bodyPr/>
                    <a:lstStyle/>
                    <a:p>
                      <a:pPr algn="ctr" fontAlgn="ctr"/>
                      <a:r>
                        <a:rPr lang="en-IN" sz="2000" u="sng" strike="noStrike" dirty="0">
                          <a:effectLst/>
                        </a:rPr>
                        <a:t>Disadvantages: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056167935"/>
                  </a:ext>
                </a:extLst>
              </a:tr>
              <a:tr h="468834">
                <a:tc>
                  <a:txBody>
                    <a:bodyPr/>
                    <a:lstStyle/>
                    <a:p>
                      <a:pPr algn="l" fontAlgn="ctr"/>
                      <a:r>
                        <a:rPr lang="en-US" sz="2000" u="none" strike="noStrike" dirty="0" smtClean="0">
                          <a:effectLst/>
                        </a:rPr>
                        <a:t>Convenient and easy to install </a:t>
                      </a:r>
                      <a:endParaRPr lang="en-US" sz="2000" u="none" strike="noStrike" dirty="0">
                        <a:effectLst/>
                      </a:endParaRPr>
                    </a:p>
                  </a:txBody>
                  <a:tcPr marL="85725" marR="9525" marT="9525" marB="0" anchor="ctr"/>
                </a:tc>
                <a:tc>
                  <a:txBody>
                    <a:bodyPr/>
                    <a:lstStyle/>
                    <a:p>
                      <a:pPr algn="l" fontAlgn="ctr"/>
                      <a:r>
                        <a:rPr lang="en-US" sz="2000" u="none" strike="noStrike" dirty="0" smtClean="0">
                          <a:effectLst/>
                        </a:rPr>
                        <a:t>High power consumption </a:t>
                      </a:r>
                      <a:endParaRPr lang="en-US" sz="2000" u="none" strike="noStrike" dirty="0">
                        <a:effectLst/>
                      </a:endParaRPr>
                    </a:p>
                  </a:txBody>
                  <a:tcPr marL="85725" marR="9525" marT="9525" marB="0" anchor="ctr"/>
                </a:tc>
                <a:extLst>
                  <a:ext uri="{0D108BD9-81ED-4DB2-BD59-A6C34878D82A}">
                    <a16:rowId xmlns:a16="http://schemas.microsoft.com/office/drawing/2014/main" val="3968988850"/>
                  </a:ext>
                </a:extLst>
              </a:tr>
              <a:tr h="818611">
                <a:tc>
                  <a:txBody>
                    <a:bodyPr/>
                    <a:lstStyle/>
                    <a:p>
                      <a:pPr algn="l" fontAlgn="ctr"/>
                      <a:r>
                        <a:rPr lang="en-US" sz="2000" u="none" strike="noStrike" dirty="0" smtClean="0">
                          <a:effectLst/>
                        </a:rPr>
                        <a:t>High data transfer rate</a:t>
                      </a:r>
                      <a:endParaRPr lang="en-US" sz="2000" u="none" strike="noStrike" dirty="0">
                        <a:effectLst/>
                      </a:endParaRPr>
                    </a:p>
                  </a:txBody>
                  <a:tcPr marL="85725" marR="9525" marT="9525" marB="0" anchor="ctr">
                    <a:solidFill>
                      <a:schemeClr val="accent2"/>
                    </a:solidFill>
                  </a:tcPr>
                </a:tc>
                <a:tc>
                  <a:txBody>
                    <a:bodyPr/>
                    <a:lstStyle/>
                    <a:p>
                      <a:pPr algn="l" fontAlgn="ctr"/>
                      <a:r>
                        <a:rPr lang="en-US" sz="2000" u="none" strike="noStrike" dirty="0" smtClean="0">
                          <a:effectLst/>
                        </a:rPr>
                        <a:t>Lack of scalability</a:t>
                      </a:r>
                      <a:endParaRPr lang="en-US" sz="2000" u="none" strike="noStrike" dirty="0">
                        <a:effectLst/>
                      </a:endParaRPr>
                    </a:p>
                  </a:txBody>
                  <a:tcPr marL="85725" marR="9525" marT="9525" marB="0" anchor="ctr">
                    <a:solidFill>
                      <a:schemeClr val="accent2"/>
                    </a:solidFill>
                  </a:tcPr>
                </a:tc>
                <a:extLst>
                  <a:ext uri="{0D108BD9-81ED-4DB2-BD59-A6C34878D82A}">
                    <a16:rowId xmlns:a16="http://schemas.microsoft.com/office/drawing/2014/main" val="3582803938"/>
                  </a:ext>
                </a:extLst>
              </a:tr>
              <a:tr h="468834">
                <a:tc>
                  <a:txBody>
                    <a:bodyPr/>
                    <a:lstStyle/>
                    <a:p>
                      <a:pPr algn="l" fontAlgn="ctr"/>
                      <a:endParaRPr lang="en-US" sz="2000" b="0" i="0" u="none" strike="noStrike" dirty="0">
                        <a:solidFill>
                          <a:srgbClr val="212529"/>
                        </a:solidFill>
                        <a:effectLst/>
                        <a:latin typeface="+mn-lt"/>
                      </a:endParaRPr>
                    </a:p>
                  </a:txBody>
                  <a:tcPr marL="85725" marR="9525" marT="9525" marB="0" anchor="ctr"/>
                </a:tc>
                <a:tc>
                  <a:txBody>
                    <a:bodyPr/>
                    <a:lstStyle/>
                    <a:p>
                      <a:pPr algn="l" fontAlgn="ctr"/>
                      <a:r>
                        <a:rPr lang="en-US" sz="2000" u="none" strike="noStrike" dirty="0" smtClean="0">
                          <a:effectLst/>
                        </a:rPr>
                        <a:t>Short-distance communications </a:t>
                      </a:r>
                      <a:endParaRPr lang="en-US" sz="2000" u="none" strike="noStrike" dirty="0">
                        <a:effectLst/>
                      </a:endParaRPr>
                    </a:p>
                  </a:txBody>
                  <a:tcPr marL="85725" marR="9525" marT="9525" marB="0" anchor="ctr"/>
                </a:tc>
                <a:extLst>
                  <a:ext uri="{0D108BD9-81ED-4DB2-BD59-A6C34878D82A}">
                    <a16:rowId xmlns:a16="http://schemas.microsoft.com/office/drawing/2014/main" val="3325938287"/>
                  </a:ext>
                </a:extLst>
              </a:tr>
            </a:tbl>
          </a:graphicData>
        </a:graphic>
      </p:graphicFrame>
      <p:pic>
        <p:nvPicPr>
          <p:cNvPr id="6" name="Picture 5"/>
          <p:cNvPicPr>
            <a:picLocks noChangeAspect="1"/>
          </p:cNvPicPr>
          <p:nvPr/>
        </p:nvPicPr>
        <p:blipFill>
          <a:blip r:embed="rId2"/>
          <a:stretch>
            <a:fillRect/>
          </a:stretch>
        </p:blipFill>
        <p:spPr>
          <a:xfrm>
            <a:off x="9048750" y="3879406"/>
            <a:ext cx="3143250" cy="1866900"/>
          </a:xfrm>
          <a:prstGeom prst="rect">
            <a:avLst/>
          </a:prstGeom>
        </p:spPr>
      </p:pic>
    </p:spTree>
    <p:extLst>
      <p:ext uri="{BB962C8B-B14F-4D97-AF65-F5344CB8AC3E}">
        <p14:creationId xmlns:p14="http://schemas.microsoft.com/office/powerpoint/2010/main" val="85410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up)">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Long-Range Radio Wide Area Network (</a:t>
            </a:r>
            <a:r>
              <a:rPr lang="en-US" dirty="0" err="1"/>
              <a:t>LoRaWAN</a:t>
            </a:r>
            <a:r>
              <a:rPr lang="en-US" dirty="0"/>
              <a:t>)</a:t>
            </a:r>
          </a:p>
        </p:txBody>
      </p:sp>
      <p:sp>
        <p:nvSpPr>
          <p:cNvPr id="3" name="Content Placeholder 2"/>
          <p:cNvSpPr>
            <a:spLocks noGrp="1"/>
          </p:cNvSpPr>
          <p:nvPr>
            <p:ph idx="1"/>
          </p:nvPr>
        </p:nvSpPr>
        <p:spPr/>
        <p:txBody>
          <a:bodyPr/>
          <a:lstStyle/>
          <a:p>
            <a:r>
              <a:rPr lang="en-US" dirty="0"/>
              <a:t>This is a </a:t>
            </a:r>
            <a:r>
              <a:rPr lang="en-US" dirty="0" smtClean="0">
                <a:solidFill>
                  <a:srgbClr val="C00000"/>
                </a:solidFill>
              </a:rPr>
              <a:t>non-cellular</a:t>
            </a:r>
            <a:r>
              <a:rPr lang="en-US" dirty="0" smtClean="0"/>
              <a:t> </a:t>
            </a:r>
            <a:r>
              <a:rPr lang="en-US" dirty="0"/>
              <a:t>wireless wide area network technology that connects devices over a long range, which makes it suitable for smart cities and industrial systems. </a:t>
            </a:r>
            <a:endParaRPr lang="en-US" dirty="0" smtClean="0"/>
          </a:p>
          <a:p>
            <a:r>
              <a:rPr lang="en-US" dirty="0" err="1" smtClean="0"/>
              <a:t>LoRaWAN</a:t>
            </a:r>
            <a:r>
              <a:rPr lang="en-US" dirty="0" smtClean="0"/>
              <a:t> </a:t>
            </a:r>
            <a:r>
              <a:rPr lang="en-US" dirty="0"/>
              <a:t>can potentially connect millions of IoT devices and is optimized for low power consumption. </a:t>
            </a:r>
            <a:endParaRPr lang="en-US" dirty="0" smtClean="0"/>
          </a:p>
          <a:p>
            <a:r>
              <a:rPr lang="en-US" dirty="0" smtClean="0"/>
              <a:t>New </a:t>
            </a:r>
            <a:r>
              <a:rPr lang="en-US" dirty="0"/>
              <a:t>devices can be either hard-coded or arranged into an </a:t>
            </a:r>
            <a:r>
              <a:rPr lang="en-US" dirty="0">
                <a:solidFill>
                  <a:srgbClr val="C00000"/>
                </a:solidFill>
              </a:rPr>
              <a:t>over-the-air connection</a:t>
            </a:r>
            <a:r>
              <a:rPr lang="en-US" dirty="0"/>
              <a:t>. </a:t>
            </a:r>
          </a:p>
          <a:p>
            <a:r>
              <a:rPr lang="en-US" dirty="0" smtClean="0"/>
              <a:t>A </a:t>
            </a:r>
            <a:r>
              <a:rPr lang="en-US" dirty="0" err="1"/>
              <a:t>LoRa</a:t>
            </a:r>
            <a:r>
              <a:rPr lang="en-US" dirty="0"/>
              <a:t> gateway gathers data from different sensors and transmits it to a server or the cloud over a standard IP </a:t>
            </a:r>
            <a:r>
              <a:rPr lang="en-US" dirty="0" smtClean="0"/>
              <a:t>protocol.</a:t>
            </a:r>
          </a:p>
          <a:p>
            <a:r>
              <a:rPr lang="en-US" dirty="0" err="1" smtClean="0"/>
              <a:t>LoRa</a:t>
            </a:r>
            <a:r>
              <a:rPr lang="en-US" dirty="0" smtClean="0"/>
              <a:t> Wide Area Network </a:t>
            </a:r>
            <a:r>
              <a:rPr lang="en-US" dirty="0"/>
              <a:t>offers two security layers — one for the network layer and the other for the application</a:t>
            </a:r>
            <a:r>
              <a:rPr lang="en-US" dirty="0" smtClean="0"/>
              <a:t>.</a:t>
            </a:r>
            <a:endParaRPr lang="en-US" dirty="0"/>
          </a:p>
          <a:p>
            <a:r>
              <a:rPr lang="en-US" dirty="0"/>
              <a:t>This IoT communication protocol is </a:t>
            </a:r>
            <a:r>
              <a:rPr lang="en-US" dirty="0">
                <a:solidFill>
                  <a:srgbClr val="C00000"/>
                </a:solidFill>
              </a:rPr>
              <a:t>not an option </a:t>
            </a:r>
            <a:r>
              <a:rPr lang="en-US" dirty="0"/>
              <a:t>for applications that </a:t>
            </a:r>
            <a:r>
              <a:rPr lang="en-US" dirty="0">
                <a:solidFill>
                  <a:srgbClr val="C00000"/>
                </a:solidFill>
              </a:rPr>
              <a:t>require low latency </a:t>
            </a:r>
            <a:r>
              <a:rPr lang="en-US" dirty="0"/>
              <a:t>or </a:t>
            </a:r>
            <a:r>
              <a:rPr lang="en-US" dirty="0" smtClean="0"/>
              <a:t>transfer a</a:t>
            </a:r>
            <a:r>
              <a:rPr lang="en-US" dirty="0" smtClean="0">
                <a:solidFill>
                  <a:srgbClr val="C00000"/>
                </a:solidFill>
              </a:rPr>
              <a:t> </a:t>
            </a:r>
            <a:r>
              <a:rPr lang="en-US" dirty="0">
                <a:solidFill>
                  <a:srgbClr val="C00000"/>
                </a:solidFill>
              </a:rPr>
              <a:t>large amount of data</a:t>
            </a:r>
            <a:r>
              <a:rPr lang="en-US" dirty="0"/>
              <a:t>. </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0740" y="5148072"/>
            <a:ext cx="1954627" cy="1205353"/>
          </a:xfrm>
          <a:prstGeom prst="rect">
            <a:avLst/>
          </a:prstGeom>
        </p:spPr>
      </p:pic>
    </p:spTree>
    <p:extLst>
      <p:ext uri="{BB962C8B-B14F-4D97-AF65-F5344CB8AC3E}">
        <p14:creationId xmlns:p14="http://schemas.microsoft.com/office/powerpoint/2010/main" val="25121039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Long-Range Radio Wide Area Network (</a:t>
            </a:r>
            <a:r>
              <a:rPr lang="en-US" dirty="0" err="1"/>
              <a:t>LoRaWAN</a:t>
            </a:r>
            <a:r>
              <a:rPr lang="en-US" dirty="0"/>
              <a:t>)</a:t>
            </a:r>
          </a:p>
        </p:txBody>
      </p:sp>
      <p:graphicFrame>
        <p:nvGraphicFramePr>
          <p:cNvPr id="5" name="Table 4"/>
          <p:cNvGraphicFramePr>
            <a:graphicFrameLocks noGrp="1"/>
          </p:cNvGraphicFramePr>
          <p:nvPr>
            <p:extLst>
              <p:ext uri="{D42A27DB-BD31-4B8C-83A1-F6EECF244321}">
                <p14:modId xmlns:p14="http://schemas.microsoft.com/office/powerpoint/2010/main" val="2653370509"/>
              </p:ext>
            </p:extLst>
          </p:nvPr>
        </p:nvGraphicFramePr>
        <p:xfrm>
          <a:off x="3355848" y="900582"/>
          <a:ext cx="5821826" cy="2748688"/>
        </p:xfrm>
        <a:graphic>
          <a:graphicData uri="http://schemas.openxmlformats.org/drawingml/2006/table">
            <a:tbl>
              <a:tblPr>
                <a:tableStyleId>{8799B23B-EC83-4686-B30A-512413B5E67A}</a:tableStyleId>
              </a:tblPr>
              <a:tblGrid>
                <a:gridCol w="2962656">
                  <a:extLst>
                    <a:ext uri="{9D8B030D-6E8A-4147-A177-3AD203B41FA5}">
                      <a16:colId xmlns:a16="http://schemas.microsoft.com/office/drawing/2014/main" val="3666860465"/>
                    </a:ext>
                  </a:extLst>
                </a:gridCol>
                <a:gridCol w="2859170">
                  <a:extLst>
                    <a:ext uri="{9D8B030D-6E8A-4147-A177-3AD203B41FA5}">
                      <a16:colId xmlns:a16="http://schemas.microsoft.com/office/drawing/2014/main" val="3181555857"/>
                    </a:ext>
                  </a:extLst>
                </a:gridCol>
              </a:tblGrid>
              <a:tr h="468834">
                <a:tc>
                  <a:txBody>
                    <a:bodyPr/>
                    <a:lstStyle/>
                    <a:p>
                      <a:pPr algn="ctr" fontAlgn="ctr"/>
                      <a:r>
                        <a:rPr lang="en-IN" sz="2000" u="sng" strike="noStrike" dirty="0">
                          <a:effectLst/>
                        </a:rPr>
                        <a:t>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tc>
                  <a:txBody>
                    <a:bodyPr/>
                    <a:lstStyle/>
                    <a:p>
                      <a:pPr algn="ctr" fontAlgn="ctr"/>
                      <a:r>
                        <a:rPr lang="en-IN" sz="2000" u="sng" strike="noStrike" dirty="0">
                          <a:effectLst/>
                        </a:rPr>
                        <a:t>Disadvantages: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056167935"/>
                  </a:ext>
                </a:extLst>
              </a:tr>
              <a:tr h="468834">
                <a:tc>
                  <a:txBody>
                    <a:bodyPr/>
                    <a:lstStyle/>
                    <a:p>
                      <a:pPr algn="l" fontAlgn="ctr"/>
                      <a:r>
                        <a:rPr lang="en-IN" sz="2000" u="none" strike="noStrike" dirty="0" smtClean="0">
                          <a:effectLst/>
                        </a:rPr>
                        <a:t>Scalability</a:t>
                      </a:r>
                      <a:endParaRPr lang="en-IN" sz="2000" u="none" strike="noStrike" dirty="0">
                        <a:effectLst/>
                      </a:endParaRPr>
                    </a:p>
                  </a:txBody>
                  <a:tcPr marL="85725" marR="9525" marT="9525" marB="0" anchor="ctr"/>
                </a:tc>
                <a:tc>
                  <a:txBody>
                    <a:bodyPr/>
                    <a:lstStyle/>
                    <a:p>
                      <a:pPr algn="l" fontAlgn="ctr"/>
                      <a:r>
                        <a:rPr lang="en-US" sz="2000" u="none" strike="noStrike" dirty="0" smtClean="0">
                          <a:effectLst/>
                        </a:rPr>
                        <a:t>Low data transfer rate </a:t>
                      </a:r>
                      <a:endParaRPr lang="en-US" sz="2000" u="none" strike="noStrike" dirty="0">
                        <a:effectLst/>
                      </a:endParaRPr>
                    </a:p>
                  </a:txBody>
                  <a:tcPr marL="85725" marR="9525" marT="9525" marB="0" anchor="ctr"/>
                </a:tc>
                <a:extLst>
                  <a:ext uri="{0D108BD9-81ED-4DB2-BD59-A6C34878D82A}">
                    <a16:rowId xmlns:a16="http://schemas.microsoft.com/office/drawing/2014/main" val="3968988850"/>
                  </a:ext>
                </a:extLst>
              </a:tr>
              <a:tr h="572770">
                <a:tc>
                  <a:txBody>
                    <a:bodyPr/>
                    <a:lstStyle/>
                    <a:p>
                      <a:pPr algn="l" fontAlgn="ctr"/>
                      <a:r>
                        <a:rPr lang="en-US" sz="2000" u="none" strike="noStrike" dirty="0" smtClean="0">
                          <a:effectLst/>
                        </a:rPr>
                        <a:t>Covers large distances </a:t>
                      </a:r>
                      <a:endParaRPr lang="en-US" sz="2000" u="none" strike="noStrike" dirty="0">
                        <a:effectLst/>
                      </a:endParaRPr>
                    </a:p>
                  </a:txBody>
                  <a:tcPr marL="85725" marR="9525" marT="9525" marB="0" anchor="ctr">
                    <a:solidFill>
                      <a:schemeClr val="accent2"/>
                    </a:solidFill>
                  </a:tcPr>
                </a:tc>
                <a:tc>
                  <a:txBody>
                    <a:bodyPr/>
                    <a:lstStyle/>
                    <a:p>
                      <a:pPr algn="l" fontAlgn="ctr"/>
                      <a:r>
                        <a:rPr lang="en-US" sz="2000" u="none" strike="noStrike" dirty="0" smtClean="0">
                          <a:effectLst/>
                        </a:rPr>
                        <a:t>Custom </a:t>
                      </a:r>
                      <a:r>
                        <a:rPr lang="en-US" sz="2000" u="none" strike="noStrike" dirty="0" err="1" smtClean="0">
                          <a:effectLst/>
                        </a:rPr>
                        <a:t>LoRa</a:t>
                      </a:r>
                      <a:r>
                        <a:rPr lang="en-US" sz="2000" u="none" strike="noStrike" dirty="0" smtClean="0">
                          <a:effectLst/>
                        </a:rPr>
                        <a:t> gateway</a:t>
                      </a:r>
                      <a:endParaRPr lang="en-US" sz="2000" u="none" strike="noStrike" dirty="0">
                        <a:effectLst/>
                      </a:endParaRPr>
                    </a:p>
                  </a:txBody>
                  <a:tcPr marL="85725" marR="9525" marT="9525" marB="0" anchor="ctr">
                    <a:solidFill>
                      <a:schemeClr val="accent2"/>
                    </a:solidFill>
                  </a:tcPr>
                </a:tc>
                <a:extLst>
                  <a:ext uri="{0D108BD9-81ED-4DB2-BD59-A6C34878D82A}">
                    <a16:rowId xmlns:a16="http://schemas.microsoft.com/office/drawing/2014/main" val="3582803938"/>
                  </a:ext>
                </a:extLst>
              </a:tr>
              <a:tr h="468834">
                <a:tc>
                  <a:txBody>
                    <a:bodyPr/>
                    <a:lstStyle/>
                    <a:p>
                      <a:pPr algn="l" fontAlgn="ctr"/>
                      <a:r>
                        <a:rPr lang="en-US" sz="2000" u="none" strike="noStrike" dirty="0" smtClean="0">
                          <a:effectLst/>
                        </a:rPr>
                        <a:t>Low power consumption</a:t>
                      </a:r>
                      <a:endParaRPr lang="en-US" sz="2000" b="0" i="0" u="none" strike="noStrike" dirty="0">
                        <a:solidFill>
                          <a:srgbClr val="212529"/>
                        </a:solidFill>
                        <a:effectLst/>
                        <a:latin typeface="+mn-lt"/>
                      </a:endParaRPr>
                    </a:p>
                  </a:txBody>
                  <a:tcPr marL="85725" marR="9525" marT="9525" marB="0" anchor="ctr"/>
                </a:tc>
                <a:tc>
                  <a:txBody>
                    <a:bodyPr/>
                    <a:lstStyle/>
                    <a:p>
                      <a:pPr algn="l" fontAlgn="ctr"/>
                      <a:r>
                        <a:rPr lang="en-US" sz="2000" u="none" strike="noStrike" dirty="0" smtClean="0">
                          <a:effectLst/>
                        </a:rPr>
                        <a:t>Not suitable for real-time applications </a:t>
                      </a:r>
                      <a:endParaRPr lang="en-US" sz="2000" u="none" strike="noStrike" dirty="0">
                        <a:effectLst/>
                      </a:endParaRPr>
                    </a:p>
                  </a:txBody>
                  <a:tcPr marL="85725" marR="9525" marT="9525" marB="0" anchor="ctr"/>
                </a:tc>
                <a:extLst>
                  <a:ext uri="{0D108BD9-81ED-4DB2-BD59-A6C34878D82A}">
                    <a16:rowId xmlns:a16="http://schemas.microsoft.com/office/drawing/2014/main" val="3325938287"/>
                  </a:ext>
                </a:extLst>
              </a:tr>
              <a:tr h="468834">
                <a:tc>
                  <a:txBody>
                    <a:bodyPr/>
                    <a:lstStyle/>
                    <a:p>
                      <a:pPr algn="l" fontAlgn="ctr"/>
                      <a:r>
                        <a:rPr lang="en-IN" sz="2000" u="none" strike="noStrike" dirty="0" smtClean="0">
                          <a:effectLst/>
                        </a:rPr>
                        <a:t>Operates on unlicensed frequency</a:t>
                      </a:r>
                      <a:endParaRPr lang="en-IN" sz="2000" b="0" i="0" u="none" strike="noStrike" dirty="0">
                        <a:solidFill>
                          <a:srgbClr val="212529"/>
                        </a:solidFill>
                        <a:effectLst/>
                        <a:latin typeface="+mn-lt"/>
                      </a:endParaRPr>
                    </a:p>
                  </a:txBody>
                  <a:tcPr marL="85725" marR="9525" marT="9525" marB="0" anchor="ctr">
                    <a:solidFill>
                      <a:schemeClr val="accent2"/>
                    </a:solidFill>
                  </a:tcPr>
                </a:tc>
                <a:tc>
                  <a:txBody>
                    <a:bodyPr/>
                    <a:lstStyle/>
                    <a:p>
                      <a:pPr algn="ctr" fontAlgn="b"/>
                      <a:endParaRPr lang="en-IN" sz="1800" b="0" i="0" u="none" strike="noStrike" dirty="0">
                        <a:solidFill>
                          <a:srgbClr val="000000"/>
                        </a:solidFill>
                        <a:effectLst/>
                        <a:latin typeface="+mn-lt"/>
                      </a:endParaRPr>
                    </a:p>
                  </a:txBody>
                  <a:tcPr marL="9525" marR="9525" marT="9525" marB="0" anchor="ctr">
                    <a:solidFill>
                      <a:schemeClr val="accent2"/>
                    </a:solidFill>
                  </a:tcPr>
                </a:tc>
                <a:extLst>
                  <a:ext uri="{0D108BD9-81ED-4DB2-BD59-A6C34878D82A}">
                    <a16:rowId xmlns:a16="http://schemas.microsoft.com/office/drawing/2014/main" val="14743809"/>
                  </a:ext>
                </a:extLst>
              </a:tr>
            </a:tbl>
          </a:graphicData>
        </a:graphic>
      </p:graphicFrame>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3163824" y="3533521"/>
            <a:ext cx="6481790" cy="2987700"/>
          </a:xfrm>
          <a:prstGeom prst="rect">
            <a:avLst/>
          </a:prstGeom>
        </p:spPr>
      </p:pic>
      <p:sp>
        <p:nvSpPr>
          <p:cNvPr id="6" name="Rounded Rectangle 5"/>
          <p:cNvSpPr/>
          <p:nvPr/>
        </p:nvSpPr>
        <p:spPr>
          <a:xfrm>
            <a:off x="2269163" y="6052853"/>
            <a:ext cx="5021943" cy="464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err="1"/>
              <a:t>LoRaWAN</a:t>
            </a:r>
            <a:r>
              <a:rPr lang="en-IN" sz="2400" b="1" dirty="0"/>
              <a:t>® Network </a:t>
            </a:r>
            <a:r>
              <a:rPr lang="en-IN" sz="2400" b="1" dirty="0" smtClean="0"/>
              <a:t>Architecture</a:t>
            </a:r>
            <a:endParaRPr lang="en-IN" sz="2400" b="1" dirty="0"/>
          </a:p>
        </p:txBody>
      </p:sp>
    </p:spTree>
    <p:extLst>
      <p:ext uri="{BB962C8B-B14F-4D97-AF65-F5344CB8AC3E}">
        <p14:creationId xmlns:p14="http://schemas.microsoft.com/office/powerpoint/2010/main" val="85441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IoT </a:t>
            </a:r>
            <a:r>
              <a:rPr lang="en-US" dirty="0"/>
              <a:t>D</a:t>
            </a:r>
            <a:r>
              <a:rPr lang="en-US" dirty="0" smtClean="0"/>
              <a:t>ata protocols</a:t>
            </a:r>
            <a:endParaRPr lang="en-IN" dirty="0"/>
          </a:p>
        </p:txBody>
      </p:sp>
      <p:sp>
        <p:nvSpPr>
          <p:cNvPr id="3" name="Content Placeholder 2"/>
          <p:cNvSpPr>
            <a:spLocks noGrp="1"/>
          </p:cNvSpPr>
          <p:nvPr>
            <p:ph idx="1"/>
          </p:nvPr>
        </p:nvSpPr>
        <p:spPr/>
        <p:txBody>
          <a:bodyPr/>
          <a:lstStyle/>
          <a:p>
            <a:r>
              <a:rPr lang="en-US" dirty="0" smtClean="0"/>
              <a:t>This </a:t>
            </a:r>
            <a:r>
              <a:rPr lang="en-US" dirty="0"/>
              <a:t>application layer protocol allows systems to communicate with each other regardless of the platform being </a:t>
            </a:r>
            <a:r>
              <a:rPr lang="en-US" dirty="0" smtClean="0"/>
              <a:t>used. They provide communication with hardware on the user side—without the need for any internet connection. </a:t>
            </a:r>
          </a:p>
          <a:p>
            <a:r>
              <a:rPr lang="en-US" dirty="0" smtClean="0"/>
              <a:t>The connectivity in IoT data protocols and standards is through a wired or cellular network.</a:t>
            </a:r>
          </a:p>
          <a:p>
            <a:pPr marL="0" indent="0">
              <a:buNone/>
            </a:pPr>
            <a:endParaRPr lang="en-IN" dirty="0"/>
          </a:p>
        </p:txBody>
      </p:sp>
      <p:graphicFrame>
        <p:nvGraphicFramePr>
          <p:cNvPr id="4" name="Diagram 3"/>
          <p:cNvGraphicFramePr/>
          <p:nvPr>
            <p:extLst/>
          </p:nvPr>
        </p:nvGraphicFramePr>
        <p:xfrm>
          <a:off x="1367051" y="2413324"/>
          <a:ext cx="9457898" cy="4053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6646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3CD2FA4-5AB2-472C-9E2C-5AE7E53F320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CDE4C48D-C4E5-49C2-822A-F605F463AB0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988E0AC9-D33E-4493-B58D-E604D6C92C9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FFFAB0FE-9297-40D4-ACF2-EDD64FAD8F5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E211AFE1-47B4-4617-B588-9CB0FBE4DE1A}"/>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1C949311-773C-4154-89DE-CAF28788C0EC}"/>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8623388D-48B5-4AFF-8E0C-B12F0015C934}"/>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35DD0321-77E3-4D15-8E73-70FA15966D30}"/>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F542951E-6A44-457F-83BC-5D50FB453463}"/>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graphicEl>
                                              <a:dgm id="{91F54F78-1225-465D-8CD1-33C9DA801A6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Advanced Message Queuing Protocol (AMQP)</a:t>
            </a:r>
          </a:p>
        </p:txBody>
      </p:sp>
      <p:sp>
        <p:nvSpPr>
          <p:cNvPr id="3" name="Content Placeholder 2"/>
          <p:cNvSpPr>
            <a:spLocks noGrp="1"/>
          </p:cNvSpPr>
          <p:nvPr>
            <p:ph idx="1"/>
          </p:nvPr>
        </p:nvSpPr>
        <p:spPr/>
        <p:txBody>
          <a:bodyPr/>
          <a:lstStyle/>
          <a:p>
            <a:r>
              <a:rPr lang="en-US" dirty="0"/>
              <a:t>AMQP guarantees secure and reliable communication, even in cases where the network is weak or one of the systems is temporarily inaccessible. It specifies </a:t>
            </a:r>
            <a:r>
              <a:rPr lang="en-US" dirty="0">
                <a:solidFill>
                  <a:srgbClr val="C00000"/>
                </a:solidFill>
              </a:rPr>
              <a:t>"forwarding addresses" </a:t>
            </a:r>
            <a:r>
              <a:rPr lang="en-US" dirty="0"/>
              <a:t>that messages can be routed to in the event of a connection failure</a:t>
            </a:r>
            <a:r>
              <a:rPr lang="en-US" dirty="0" smtClean="0"/>
              <a:t>.</a:t>
            </a:r>
          </a:p>
          <a:p>
            <a:r>
              <a:rPr lang="en-US" dirty="0" smtClean="0"/>
              <a:t>This </a:t>
            </a:r>
            <a:r>
              <a:rPr lang="en-US" dirty="0"/>
              <a:t>protocol is popular in settings with server-based analytical environments, such as banking technology solutions. Otherwise, its application is rather limited due to its heaviness.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4005015245"/>
              </p:ext>
            </p:extLst>
          </p:nvPr>
        </p:nvGraphicFramePr>
        <p:xfrm>
          <a:off x="1494971" y="2979343"/>
          <a:ext cx="9202058" cy="3149038"/>
        </p:xfrm>
        <a:graphic>
          <a:graphicData uri="http://schemas.openxmlformats.org/drawingml/2006/table">
            <a:tbl>
              <a:tblPr>
                <a:tableStyleId>{8799B23B-EC83-4686-B30A-512413B5E67A}</a:tableStyleId>
              </a:tblPr>
              <a:tblGrid>
                <a:gridCol w="4569078">
                  <a:extLst>
                    <a:ext uri="{9D8B030D-6E8A-4147-A177-3AD203B41FA5}">
                      <a16:colId xmlns:a16="http://schemas.microsoft.com/office/drawing/2014/main" val="3666860465"/>
                    </a:ext>
                  </a:extLst>
                </a:gridCol>
                <a:gridCol w="4632980">
                  <a:extLst>
                    <a:ext uri="{9D8B030D-6E8A-4147-A177-3AD203B41FA5}">
                      <a16:colId xmlns:a16="http://schemas.microsoft.com/office/drawing/2014/main" val="3181555857"/>
                    </a:ext>
                  </a:extLst>
                </a:gridCol>
              </a:tblGrid>
              <a:tr h="468834">
                <a:tc>
                  <a:txBody>
                    <a:bodyPr/>
                    <a:lstStyle/>
                    <a:p>
                      <a:pPr algn="ctr" fontAlgn="ctr"/>
                      <a:r>
                        <a:rPr lang="en-IN" sz="2000" u="sng" strike="noStrike" dirty="0">
                          <a:effectLst/>
                        </a:rPr>
                        <a:t>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tc>
                  <a:txBody>
                    <a:bodyPr/>
                    <a:lstStyle/>
                    <a:p>
                      <a:pPr algn="ctr" fontAlgn="ctr"/>
                      <a:r>
                        <a:rPr lang="en-IN" sz="2000" u="sng" strike="noStrike" dirty="0">
                          <a:effectLst/>
                        </a:rPr>
                        <a:t>Disadvantages: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056167935"/>
                  </a:ext>
                </a:extLst>
              </a:tr>
              <a:tr h="468834">
                <a:tc>
                  <a:txBody>
                    <a:bodyPr/>
                    <a:lstStyle/>
                    <a:p>
                      <a:pPr algn="l" fontAlgn="ctr"/>
                      <a:r>
                        <a:rPr lang="en-IN" sz="2000" u="none" strike="noStrike" dirty="0" smtClean="0">
                          <a:effectLst/>
                        </a:rPr>
                        <a:t>Reliability</a:t>
                      </a:r>
                      <a:endParaRPr lang="en-IN" sz="2000" u="none" strike="noStrike" dirty="0">
                        <a:effectLst/>
                      </a:endParaRPr>
                    </a:p>
                  </a:txBody>
                  <a:tcPr marL="85725" marR="9525" marT="9525" marB="0" anchor="ctr"/>
                </a:tc>
                <a:tc>
                  <a:txBody>
                    <a:bodyPr/>
                    <a:lstStyle/>
                    <a:p>
                      <a:pPr algn="l" fontAlgn="ctr"/>
                      <a:r>
                        <a:rPr lang="en-US" sz="2000" u="none" strike="noStrike" dirty="0" smtClean="0">
                          <a:effectLst/>
                        </a:rPr>
                        <a:t>Heavy memory requirements</a:t>
                      </a:r>
                      <a:endParaRPr lang="en-US" sz="2000" u="none" strike="noStrike" dirty="0">
                        <a:effectLst/>
                      </a:endParaRPr>
                    </a:p>
                  </a:txBody>
                  <a:tcPr marL="85725" marR="9525" marT="9525" marB="0" anchor="ctr"/>
                </a:tc>
                <a:extLst>
                  <a:ext uri="{0D108BD9-81ED-4DB2-BD59-A6C34878D82A}">
                    <a16:rowId xmlns:a16="http://schemas.microsoft.com/office/drawing/2014/main" val="3968988850"/>
                  </a:ext>
                </a:extLst>
              </a:tr>
              <a:tr h="818611">
                <a:tc>
                  <a:txBody>
                    <a:bodyPr/>
                    <a:lstStyle/>
                    <a:p>
                      <a:pPr algn="l" fontAlgn="ctr"/>
                      <a:r>
                        <a:rPr lang="en-US" sz="2000" u="none" strike="noStrike" dirty="0" smtClean="0">
                          <a:effectLst/>
                        </a:rPr>
                        <a:t>Security </a:t>
                      </a:r>
                      <a:endParaRPr lang="en-US" sz="2000" b="0" i="0" u="none" strike="noStrike" dirty="0">
                        <a:solidFill>
                          <a:srgbClr val="212529"/>
                        </a:solidFill>
                        <a:effectLst/>
                        <a:latin typeface="+mn-lt"/>
                      </a:endParaRPr>
                    </a:p>
                  </a:txBody>
                  <a:tcPr marL="85725" marR="9525" marT="9525" marB="0" anchor="ctr">
                    <a:solidFill>
                      <a:schemeClr val="accent2"/>
                    </a:solidFill>
                  </a:tcPr>
                </a:tc>
                <a:tc>
                  <a:txBody>
                    <a:bodyPr/>
                    <a:lstStyle/>
                    <a:p>
                      <a:pPr algn="l" fontAlgn="ctr"/>
                      <a:r>
                        <a:rPr lang="en-US" sz="2000" u="none" strike="noStrike" dirty="0" smtClean="0">
                          <a:effectLst/>
                        </a:rPr>
                        <a:t>Slow data transmission due to large message size </a:t>
                      </a:r>
                      <a:endParaRPr lang="en-US" sz="2000" u="none" strike="noStrike" dirty="0">
                        <a:effectLst/>
                      </a:endParaRPr>
                    </a:p>
                  </a:txBody>
                  <a:tcPr marL="85725" marR="9525" marT="9525" marB="0" anchor="ctr">
                    <a:solidFill>
                      <a:schemeClr val="accent2"/>
                    </a:solidFill>
                  </a:tcPr>
                </a:tc>
                <a:extLst>
                  <a:ext uri="{0D108BD9-81ED-4DB2-BD59-A6C34878D82A}">
                    <a16:rowId xmlns:a16="http://schemas.microsoft.com/office/drawing/2014/main" val="3582803938"/>
                  </a:ext>
                </a:extLst>
              </a:tr>
              <a:tr h="468834">
                <a:tc>
                  <a:txBody>
                    <a:bodyPr/>
                    <a:lstStyle/>
                    <a:p>
                      <a:pPr algn="l" fontAlgn="ctr"/>
                      <a:r>
                        <a:rPr lang="en-US" sz="2000" u="none" strike="noStrike" dirty="0" smtClean="0">
                          <a:effectLst/>
                        </a:rPr>
                        <a:t>Support for different messaging patterns (publish-subscribe, store-and-forward, and classic messaging queues)</a:t>
                      </a:r>
                      <a:endParaRPr lang="en-US" sz="2000" b="0" i="0" u="none" strike="noStrike" dirty="0">
                        <a:solidFill>
                          <a:srgbClr val="212529"/>
                        </a:solidFill>
                        <a:effectLst/>
                        <a:latin typeface="+mn-lt"/>
                      </a:endParaRPr>
                    </a:p>
                  </a:txBody>
                  <a:tcPr marL="85725" marR="9525" marT="9525" marB="0" anchor="ctr"/>
                </a:tc>
                <a:tc>
                  <a:txBody>
                    <a:bodyPr/>
                    <a:lstStyle/>
                    <a:p>
                      <a:pPr algn="l" fontAlgn="ctr"/>
                      <a:endParaRPr lang="en-US" sz="2000" b="0" i="0" u="none" strike="noStrike" dirty="0">
                        <a:solidFill>
                          <a:srgbClr val="212529"/>
                        </a:solidFill>
                        <a:effectLst/>
                        <a:latin typeface="+mn-lt"/>
                      </a:endParaRPr>
                    </a:p>
                  </a:txBody>
                  <a:tcPr marL="85725" marR="9525" marT="9525" marB="0" anchor="ctr"/>
                </a:tc>
                <a:extLst>
                  <a:ext uri="{0D108BD9-81ED-4DB2-BD59-A6C34878D82A}">
                    <a16:rowId xmlns:a16="http://schemas.microsoft.com/office/drawing/2014/main" val="3325938287"/>
                  </a:ext>
                </a:extLst>
              </a:tr>
              <a:tr h="468834">
                <a:tc>
                  <a:txBody>
                    <a:bodyPr/>
                    <a:lstStyle/>
                    <a:p>
                      <a:pPr algn="l" fontAlgn="ctr"/>
                      <a:r>
                        <a:rPr lang="en-IN" sz="2000" u="none" strike="noStrike" dirty="0" smtClean="0">
                          <a:effectLst/>
                        </a:rPr>
                        <a:t>Extendibility with minimal effort</a:t>
                      </a:r>
                      <a:endParaRPr lang="en-IN" sz="2000" u="none" strike="noStrike" dirty="0">
                        <a:effectLst/>
                      </a:endParaRPr>
                    </a:p>
                  </a:txBody>
                  <a:tcPr marL="85725" marR="9525" marT="9525" marB="0" anchor="ctr">
                    <a:solidFill>
                      <a:schemeClr val="accent2"/>
                    </a:solidFill>
                  </a:tcPr>
                </a:tc>
                <a:tc>
                  <a:txBody>
                    <a:bodyPr/>
                    <a:lstStyle/>
                    <a:p>
                      <a:pPr algn="ctr" fontAlgn="b"/>
                      <a:endParaRPr lang="en-IN" sz="1800" b="0" i="0" u="none" strike="noStrike" dirty="0">
                        <a:solidFill>
                          <a:srgbClr val="000000"/>
                        </a:solidFill>
                        <a:effectLst/>
                        <a:latin typeface="+mn-lt"/>
                      </a:endParaRPr>
                    </a:p>
                  </a:txBody>
                  <a:tcPr marL="9525" marR="9525" marT="9525" marB="0" anchor="ctr">
                    <a:solidFill>
                      <a:schemeClr val="accent2"/>
                    </a:solidFill>
                  </a:tcPr>
                </a:tc>
                <a:extLst>
                  <a:ext uri="{0D108BD9-81ED-4DB2-BD59-A6C34878D82A}">
                    <a16:rowId xmlns:a16="http://schemas.microsoft.com/office/drawing/2014/main" val="14743809"/>
                  </a:ext>
                </a:extLst>
              </a:tr>
            </a:tbl>
          </a:graphicData>
        </a:graphic>
      </p:graphicFrame>
    </p:spTree>
    <p:extLst>
      <p:ext uri="{BB962C8B-B14F-4D97-AF65-F5344CB8AC3E}">
        <p14:creationId xmlns:p14="http://schemas.microsoft.com/office/powerpoint/2010/main" val="1251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Message Queuing Telemetry Transport (MQTT)</a:t>
            </a:r>
          </a:p>
        </p:txBody>
      </p:sp>
      <p:sp>
        <p:nvSpPr>
          <p:cNvPr id="3" name="Content Placeholder 2"/>
          <p:cNvSpPr>
            <a:spLocks noGrp="1"/>
          </p:cNvSpPr>
          <p:nvPr>
            <p:ph idx="1"/>
          </p:nvPr>
        </p:nvSpPr>
        <p:spPr>
          <a:xfrm>
            <a:off x="131179" y="866559"/>
            <a:ext cx="11929641" cy="5590565"/>
          </a:xfrm>
        </p:spPr>
        <p:txBody>
          <a:bodyPr/>
          <a:lstStyle/>
          <a:p>
            <a:r>
              <a:rPr lang="en-US" dirty="0"/>
              <a:t>This lightweight IoT communication protocol ensures a reliable connection and operates on top of </a:t>
            </a:r>
            <a:r>
              <a:rPr lang="en-US" dirty="0">
                <a:solidFill>
                  <a:srgbClr val="C00000"/>
                </a:solidFill>
              </a:rPr>
              <a:t>TCP/IP</a:t>
            </a:r>
            <a:r>
              <a:rPr lang="en-US" dirty="0"/>
              <a:t> </a:t>
            </a:r>
            <a:r>
              <a:rPr lang="en-US" dirty="0" smtClean="0"/>
              <a:t>networks.</a:t>
            </a:r>
          </a:p>
          <a:p>
            <a:r>
              <a:rPr lang="en-US" dirty="0" smtClean="0"/>
              <a:t>MQTT </a:t>
            </a:r>
            <a:r>
              <a:rPr lang="en-US" dirty="0"/>
              <a:t>is suitable for wireless systems with constrained bandwidth and high latency, such as mobile devices operating on an unreliable </a:t>
            </a:r>
            <a:r>
              <a:rPr lang="en-US" dirty="0" smtClean="0"/>
              <a:t>network. That's </a:t>
            </a:r>
            <a:r>
              <a:rPr lang="en-US" dirty="0"/>
              <a:t>why Facebook used it for its online chats. </a:t>
            </a:r>
            <a:endParaRPr lang="en-US" dirty="0" smtClean="0"/>
          </a:p>
          <a:p>
            <a:r>
              <a:rPr lang="en-US" dirty="0" smtClean="0"/>
              <a:t>Another </a:t>
            </a:r>
            <a:r>
              <a:rPr lang="en-US" dirty="0"/>
              <a:t>application is remote monitoring, as MQTT shines at gathering small messages from devices with limited capacity at remote locations.</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1537247001"/>
              </p:ext>
            </p:extLst>
          </p:nvPr>
        </p:nvGraphicFramePr>
        <p:xfrm>
          <a:off x="573682" y="3675226"/>
          <a:ext cx="11295230" cy="2586473"/>
        </p:xfrm>
        <a:graphic>
          <a:graphicData uri="http://schemas.openxmlformats.org/drawingml/2006/table">
            <a:tbl>
              <a:tblPr>
                <a:tableStyleId>{8799B23B-EC83-4686-B30A-512413B5E67A}</a:tableStyleId>
              </a:tblPr>
              <a:tblGrid>
                <a:gridCol w="4784702">
                  <a:extLst>
                    <a:ext uri="{9D8B030D-6E8A-4147-A177-3AD203B41FA5}">
                      <a16:colId xmlns:a16="http://schemas.microsoft.com/office/drawing/2014/main" val="3666860465"/>
                    </a:ext>
                  </a:extLst>
                </a:gridCol>
                <a:gridCol w="6510528">
                  <a:extLst>
                    <a:ext uri="{9D8B030D-6E8A-4147-A177-3AD203B41FA5}">
                      <a16:colId xmlns:a16="http://schemas.microsoft.com/office/drawing/2014/main" val="3181555857"/>
                    </a:ext>
                  </a:extLst>
                </a:gridCol>
              </a:tblGrid>
              <a:tr h="437587">
                <a:tc>
                  <a:txBody>
                    <a:bodyPr/>
                    <a:lstStyle/>
                    <a:p>
                      <a:pPr algn="ctr" fontAlgn="ctr"/>
                      <a:r>
                        <a:rPr lang="en-IN" sz="2000" u="sng" strike="noStrike" dirty="0">
                          <a:effectLst/>
                        </a:rPr>
                        <a:t>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tc>
                  <a:txBody>
                    <a:bodyPr/>
                    <a:lstStyle/>
                    <a:p>
                      <a:pPr algn="ctr" fontAlgn="ctr"/>
                      <a:r>
                        <a:rPr lang="en-IN" sz="2000" u="sng" strike="noStrike" dirty="0">
                          <a:effectLst/>
                        </a:rPr>
                        <a:t>Disadvantages: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056167935"/>
                  </a:ext>
                </a:extLst>
              </a:tr>
              <a:tr h="473049">
                <a:tc>
                  <a:txBody>
                    <a:bodyPr/>
                    <a:lstStyle/>
                    <a:p>
                      <a:pPr algn="l" fontAlgn="ctr"/>
                      <a:r>
                        <a:rPr lang="en-IN" sz="2000" u="none" strike="noStrike" kern="1200" dirty="0" smtClean="0">
                          <a:solidFill>
                            <a:schemeClr val="tx1"/>
                          </a:solidFill>
                          <a:effectLst/>
                          <a:latin typeface="+mn-lt"/>
                          <a:ea typeface="+mn-ea"/>
                          <a:cs typeface="+mn-cs"/>
                        </a:rPr>
                        <a:t>Low power consumption</a:t>
                      </a:r>
                      <a:endParaRPr lang="en-IN" sz="2000" u="none" strike="noStrike" kern="1200" dirty="0">
                        <a:solidFill>
                          <a:schemeClr val="tx1"/>
                        </a:solidFill>
                        <a:effectLst/>
                        <a:latin typeface="+mn-lt"/>
                        <a:ea typeface="+mn-ea"/>
                        <a:cs typeface="+mn-cs"/>
                      </a:endParaRPr>
                    </a:p>
                  </a:txBody>
                  <a:tcPr marL="85725" marR="9525" marT="9525" marB="0" anchor="ctr"/>
                </a:tc>
                <a:tc>
                  <a:txBody>
                    <a:bodyPr/>
                    <a:lstStyle/>
                    <a:p>
                      <a:pPr algn="l" fontAlgn="ctr"/>
                      <a:r>
                        <a:rPr lang="en-US" sz="2000" u="none" strike="noStrike" kern="1200" dirty="0" smtClean="0">
                          <a:solidFill>
                            <a:schemeClr val="tx1"/>
                          </a:solidFill>
                          <a:effectLst/>
                          <a:latin typeface="+mn-lt"/>
                          <a:ea typeface="+mn-ea"/>
                          <a:cs typeface="+mn-cs"/>
                        </a:rPr>
                        <a:t>Limited interoperability between devices from different vendors</a:t>
                      </a:r>
                      <a:endParaRPr lang="en-US" sz="2000" u="none" strike="noStrike" kern="1200" dirty="0">
                        <a:solidFill>
                          <a:schemeClr val="tx1"/>
                        </a:solidFill>
                        <a:effectLst/>
                        <a:latin typeface="+mn-lt"/>
                        <a:ea typeface="+mn-ea"/>
                        <a:cs typeface="+mn-cs"/>
                      </a:endParaRPr>
                    </a:p>
                  </a:txBody>
                  <a:tcPr marL="85725" marR="9525" marT="9525" marB="0" anchor="ctr"/>
                </a:tc>
                <a:extLst>
                  <a:ext uri="{0D108BD9-81ED-4DB2-BD59-A6C34878D82A}">
                    <a16:rowId xmlns:a16="http://schemas.microsoft.com/office/drawing/2014/main" val="3968988850"/>
                  </a:ext>
                </a:extLst>
              </a:tr>
              <a:tr h="471055">
                <a:tc>
                  <a:txBody>
                    <a:bodyPr/>
                    <a:lstStyle/>
                    <a:p>
                      <a:pPr algn="l" fontAlgn="ctr"/>
                      <a:r>
                        <a:rPr lang="en-US" sz="2000" u="none" strike="noStrike" kern="1200" dirty="0" smtClean="0">
                          <a:solidFill>
                            <a:schemeClr val="tx1"/>
                          </a:solidFill>
                          <a:effectLst/>
                          <a:latin typeface="+mn-lt"/>
                          <a:ea typeface="+mn-ea"/>
                          <a:cs typeface="+mn-cs"/>
                        </a:rPr>
                        <a:t>Low bandwidth usage </a:t>
                      </a:r>
                      <a:endParaRPr lang="en-US" sz="2000" u="none" strike="noStrike" kern="1200" dirty="0">
                        <a:solidFill>
                          <a:schemeClr val="tx1"/>
                        </a:solidFill>
                        <a:effectLst/>
                        <a:latin typeface="+mn-lt"/>
                        <a:ea typeface="+mn-ea"/>
                        <a:cs typeface="+mn-cs"/>
                      </a:endParaRPr>
                    </a:p>
                  </a:txBody>
                  <a:tcPr marL="85725" marR="9525" marT="9525" marB="0" anchor="ctr">
                    <a:solidFill>
                      <a:schemeClr val="accent2"/>
                    </a:solidFill>
                  </a:tcPr>
                </a:tc>
                <a:tc>
                  <a:txBody>
                    <a:bodyPr/>
                    <a:lstStyle/>
                    <a:p>
                      <a:r>
                        <a:rPr lang="en-US" sz="2000" u="none" strike="noStrike" kern="1200" dirty="0" smtClean="0">
                          <a:solidFill>
                            <a:schemeClr val="tx1"/>
                          </a:solidFill>
                          <a:effectLst/>
                          <a:latin typeface="+mn-lt"/>
                          <a:ea typeface="+mn-ea"/>
                          <a:cs typeface="+mn-cs"/>
                        </a:rPr>
                        <a:t>Inherent security constraints (relies on short user names and passwords for authentication)</a:t>
                      </a:r>
                    </a:p>
                  </a:txBody>
                  <a:tcPr marL="85725" marR="9525" marT="9525" marB="0" anchor="ctr">
                    <a:solidFill>
                      <a:schemeClr val="accent2"/>
                    </a:solidFill>
                  </a:tcPr>
                </a:tc>
                <a:extLst>
                  <a:ext uri="{0D108BD9-81ED-4DB2-BD59-A6C34878D82A}">
                    <a16:rowId xmlns:a16="http://schemas.microsoft.com/office/drawing/2014/main" val="3582803938"/>
                  </a:ext>
                </a:extLst>
              </a:tr>
              <a:tr h="437587">
                <a:tc>
                  <a:txBody>
                    <a:bodyPr/>
                    <a:lstStyle/>
                    <a:p>
                      <a:pPr algn="l" fontAlgn="ctr"/>
                      <a:r>
                        <a:rPr lang="en-US" sz="2000" u="none" strike="noStrike" kern="1200" dirty="0" smtClean="0">
                          <a:solidFill>
                            <a:schemeClr val="tx1"/>
                          </a:solidFill>
                          <a:effectLst/>
                          <a:latin typeface="+mn-lt"/>
                          <a:ea typeface="+mn-ea"/>
                          <a:cs typeface="+mn-cs"/>
                        </a:rPr>
                        <a:t>Ability to function well with unreliable connections </a:t>
                      </a:r>
                      <a:endParaRPr lang="en-US" sz="2000" u="none" strike="noStrike" kern="1200" dirty="0">
                        <a:solidFill>
                          <a:schemeClr val="tx1"/>
                        </a:solidFill>
                        <a:effectLst/>
                        <a:latin typeface="+mn-lt"/>
                        <a:ea typeface="+mn-ea"/>
                        <a:cs typeface="+mn-cs"/>
                      </a:endParaRPr>
                    </a:p>
                  </a:txBody>
                  <a:tcPr marL="85725" marR="9525" marT="9525" marB="0" anchor="ctr"/>
                </a:tc>
                <a:tc>
                  <a:txBody>
                    <a:bodyPr/>
                    <a:lstStyle/>
                    <a:p>
                      <a:r>
                        <a:rPr lang="en-IN" sz="2000" u="none" strike="noStrike" kern="1200" dirty="0" smtClean="0">
                          <a:solidFill>
                            <a:schemeClr val="tx1"/>
                          </a:solidFill>
                          <a:effectLst/>
                          <a:latin typeface="+mn-lt"/>
                          <a:ea typeface="+mn-ea"/>
                          <a:cs typeface="+mn-cs"/>
                        </a:rPr>
                        <a:t>Poor extendibility</a:t>
                      </a:r>
                    </a:p>
                  </a:txBody>
                  <a:tcPr marL="85725" marR="9525" marT="9525" marB="0" anchor="ctr"/>
                </a:tc>
                <a:extLst>
                  <a:ext uri="{0D108BD9-81ED-4DB2-BD59-A6C34878D82A}">
                    <a16:rowId xmlns:a16="http://schemas.microsoft.com/office/drawing/2014/main" val="3325938287"/>
                  </a:ext>
                </a:extLst>
              </a:tr>
              <a:tr h="437587">
                <a:tc>
                  <a:txBody>
                    <a:bodyPr/>
                    <a:lstStyle/>
                    <a:p>
                      <a:pPr algn="l" fontAlgn="ctr"/>
                      <a:r>
                        <a:rPr lang="en-IN" sz="2000" u="none" strike="noStrike" kern="1200" dirty="0">
                          <a:solidFill>
                            <a:schemeClr val="tx1"/>
                          </a:solidFill>
                          <a:effectLst/>
                          <a:latin typeface="+mn-lt"/>
                          <a:ea typeface="+mn-ea"/>
                          <a:cs typeface="+mn-cs"/>
                        </a:rPr>
                        <a:t>Data encryption by default</a:t>
                      </a:r>
                    </a:p>
                  </a:txBody>
                  <a:tcPr marL="85725" marR="9525" marT="9525" marB="0" anchor="ctr">
                    <a:solidFill>
                      <a:schemeClr val="accent2"/>
                    </a:solidFill>
                  </a:tcPr>
                </a:tc>
                <a:tc>
                  <a:txBody>
                    <a:bodyPr/>
                    <a:lstStyle/>
                    <a:p>
                      <a:r>
                        <a:rPr lang="en-US" sz="2000" u="none" strike="noStrike" kern="1200" dirty="0" smtClean="0">
                          <a:solidFill>
                            <a:schemeClr val="tx1"/>
                          </a:solidFill>
                          <a:effectLst/>
                          <a:latin typeface="+mn-lt"/>
                          <a:ea typeface="+mn-ea"/>
                          <a:cs typeface="+mn-cs"/>
                        </a:rPr>
                        <a:t>Limited choice of messaging patterns (only publish-subscribe)</a:t>
                      </a:r>
                    </a:p>
                  </a:txBody>
                  <a:tcPr marL="9525" marR="9525" marT="9525" marB="0" anchor="ctr">
                    <a:solidFill>
                      <a:schemeClr val="accent2"/>
                    </a:solidFill>
                  </a:tcPr>
                </a:tc>
                <a:extLst>
                  <a:ext uri="{0D108BD9-81ED-4DB2-BD59-A6C34878D82A}">
                    <a16:rowId xmlns:a16="http://schemas.microsoft.com/office/drawing/2014/main" val="14743809"/>
                  </a:ext>
                </a:extLst>
              </a:tr>
            </a:tbl>
          </a:graphicData>
        </a:graphic>
      </p:graphicFrame>
    </p:spTree>
    <p:extLst>
      <p:ext uri="{BB962C8B-B14F-4D97-AF65-F5344CB8AC3E}">
        <p14:creationId xmlns:p14="http://schemas.microsoft.com/office/powerpoint/2010/main" val="108330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up)">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solidFill>
                  <a:srgbClr val="002060"/>
                </a:solidFill>
              </a:rPr>
              <a:t>IoT : Everything Will be Connected</a:t>
            </a:r>
            <a:endParaRPr lang="en-IN" dirty="0">
              <a:solidFill>
                <a:srgbClr val="002060"/>
              </a:solidFill>
            </a:endParaRPr>
          </a:p>
        </p:txBody>
      </p:sp>
      <p:sp>
        <p:nvSpPr>
          <p:cNvPr id="3" name="Content Placeholder 2"/>
          <p:cNvSpPr>
            <a:spLocks noGrp="1"/>
          </p:cNvSpPr>
          <p:nvPr>
            <p:ph idx="1"/>
          </p:nvPr>
        </p:nvSpPr>
        <p:spPr/>
        <p:txBody>
          <a:bodyPr/>
          <a:lstStyle/>
          <a:p>
            <a:r>
              <a:rPr lang="en-US" sz="2800" dirty="0" smtClean="0"/>
              <a:t>The </a:t>
            </a:r>
            <a:r>
              <a:rPr lang="en-US" sz="2800" dirty="0"/>
              <a:t>physical objects used in the IoT range from ordinary household objects to sophisticated industrial tools connected to the internet via embedded devices.</a:t>
            </a:r>
          </a:p>
          <a:p>
            <a:r>
              <a:rPr lang="en-US" sz="2800" dirty="0" smtClean="0"/>
              <a:t>IoT </a:t>
            </a:r>
            <a:r>
              <a:rPr lang="en-US" sz="2800" dirty="0"/>
              <a:t>is one of the fastest emerging technologies, providing enormous beneficial opportunities for individuals, society, and governments</a:t>
            </a:r>
            <a:r>
              <a:rPr lang="en-US" sz="2800" dirty="0" smtClean="0"/>
              <a:t>.</a:t>
            </a:r>
          </a:p>
          <a:p>
            <a:r>
              <a:rPr lang="en-GB" sz="2800" dirty="0" smtClean="0"/>
              <a:t>IoT </a:t>
            </a:r>
            <a:r>
              <a:rPr lang="en-GB" sz="2800" dirty="0"/>
              <a:t>is not a single technology, it’s </a:t>
            </a:r>
            <a:r>
              <a:rPr lang="en-GB" sz="2800" dirty="0" smtClean="0"/>
              <a:t>a </a:t>
            </a:r>
            <a:r>
              <a:rPr lang="en-GB" sz="2800" dirty="0" smtClean="0">
                <a:solidFill>
                  <a:srgbClr val="C00000"/>
                </a:solidFill>
              </a:rPr>
              <a:t>combination of </a:t>
            </a:r>
            <a:r>
              <a:rPr lang="en-GB" sz="2800" dirty="0">
                <a:solidFill>
                  <a:srgbClr val="C00000"/>
                </a:solidFill>
              </a:rPr>
              <a:t>technologies </a:t>
            </a:r>
            <a:r>
              <a:rPr lang="en-GB" sz="2800" dirty="0"/>
              <a:t>and </a:t>
            </a:r>
            <a:r>
              <a:rPr lang="en-GB" sz="2800" dirty="0">
                <a:solidFill>
                  <a:srgbClr val="C00000"/>
                </a:solidFill>
              </a:rPr>
              <a:t>domain </a:t>
            </a:r>
            <a:r>
              <a:rPr lang="en-GB" sz="2800" dirty="0" smtClean="0">
                <a:solidFill>
                  <a:srgbClr val="C00000"/>
                </a:solidFill>
              </a:rPr>
              <a:t>knowledge</a:t>
            </a:r>
            <a:r>
              <a:rPr lang="en-GB" sz="2800" dirty="0" smtClean="0"/>
              <a:t>. As </a:t>
            </a:r>
            <a:r>
              <a:rPr lang="en-GB" sz="2800" dirty="0"/>
              <a:t>a result, engineers from different domains </a:t>
            </a:r>
            <a:r>
              <a:rPr lang="en-GB" sz="2800" dirty="0" smtClean="0"/>
              <a:t>have </a:t>
            </a:r>
            <a:r>
              <a:rPr lang="en-GB" sz="2800" dirty="0"/>
              <a:t>to work together for building a complete IoT </a:t>
            </a:r>
            <a:r>
              <a:rPr lang="en-GB" sz="2800" dirty="0" smtClean="0"/>
              <a:t>product.</a:t>
            </a:r>
            <a:endParaRPr lang="en-GB" sz="2800" dirty="0"/>
          </a:p>
          <a:p>
            <a:r>
              <a:rPr lang="en-GB" sz="2800" dirty="0"/>
              <a:t>Life would be governed entirely by Internet and IoT in the near future. </a:t>
            </a:r>
          </a:p>
          <a:p>
            <a:r>
              <a:rPr lang="en-GB" sz="2800" dirty="0"/>
              <a:t>IoT is a sensor network of billions of smart devices that connect people, systems and other applications to collect and share data</a:t>
            </a:r>
            <a:r>
              <a:rPr lang="en-GB" sz="2800" dirty="0" smtClean="0"/>
              <a:t>.</a:t>
            </a:r>
            <a:endParaRPr lang="en-GB" sz="2800" dirty="0"/>
          </a:p>
        </p:txBody>
      </p:sp>
      <p:pic>
        <p:nvPicPr>
          <p:cNvPr id="7" name="Picture 6"/>
          <p:cNvPicPr>
            <a:picLocks noChangeAspect="1"/>
          </p:cNvPicPr>
          <p:nvPr/>
        </p:nvPicPr>
        <p:blipFill>
          <a:blip r:embed="rId2"/>
          <a:stretch>
            <a:fillRect/>
          </a:stretch>
        </p:blipFill>
        <p:spPr>
          <a:xfrm>
            <a:off x="8572590" y="4922801"/>
            <a:ext cx="986919" cy="1502475"/>
          </a:xfrm>
          <a:prstGeom prst="rect">
            <a:avLst/>
          </a:prstGeom>
        </p:spPr>
      </p:pic>
    </p:spTree>
    <p:extLst>
      <p:ext uri="{BB962C8B-B14F-4D97-AF65-F5344CB8AC3E}">
        <p14:creationId xmlns:p14="http://schemas.microsoft.com/office/powerpoint/2010/main" val="397288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Constrained Application Protocol (</a:t>
            </a:r>
            <a:r>
              <a:rPr lang="en-US" dirty="0" err="1"/>
              <a:t>CoAP</a:t>
            </a:r>
            <a:r>
              <a:rPr lang="en-US" dirty="0"/>
              <a:t>)</a:t>
            </a:r>
          </a:p>
        </p:txBody>
      </p:sp>
      <p:sp>
        <p:nvSpPr>
          <p:cNvPr id="3" name="Content Placeholder 2"/>
          <p:cNvSpPr>
            <a:spLocks noGrp="1"/>
          </p:cNvSpPr>
          <p:nvPr>
            <p:ph idx="1"/>
          </p:nvPr>
        </p:nvSpPr>
        <p:spPr/>
        <p:txBody>
          <a:bodyPr/>
          <a:lstStyle/>
          <a:p>
            <a:r>
              <a:rPr lang="en-US" dirty="0"/>
              <a:t>The Internet Engineering Task Force designed this IoT communication protocol to address the needs of </a:t>
            </a:r>
            <a:r>
              <a:rPr lang="en-US" dirty="0">
                <a:solidFill>
                  <a:srgbClr val="C00000"/>
                </a:solidFill>
              </a:rPr>
              <a:t>HTTP-based systems</a:t>
            </a:r>
            <a:r>
              <a:rPr lang="en-US" dirty="0" smtClean="0"/>
              <a:t>.</a:t>
            </a:r>
            <a:endParaRPr lang="en-US" dirty="0"/>
          </a:p>
          <a:p>
            <a:r>
              <a:rPr lang="en-US" dirty="0" err="1" smtClean="0"/>
              <a:t>CoAP</a:t>
            </a:r>
            <a:r>
              <a:rPr lang="en-US" dirty="0" smtClean="0"/>
              <a:t> </a:t>
            </a:r>
            <a:r>
              <a:rPr lang="en-US" dirty="0"/>
              <a:t>allows for seamless integration with HTTP, minimizing any additional overhead. </a:t>
            </a:r>
            <a:endParaRPr lang="en-US" dirty="0" smtClean="0"/>
          </a:p>
          <a:p>
            <a:r>
              <a:rPr lang="en-US" dirty="0" smtClean="0"/>
              <a:t>It </a:t>
            </a:r>
            <a:r>
              <a:rPr lang="en-US" dirty="0"/>
              <a:t>achieves this by supporting short wake-up and long sleep states. It enables HTTP clients to exchange information even with limited resources. </a:t>
            </a:r>
            <a:endParaRPr lang="en-US" dirty="0" smtClean="0"/>
          </a:p>
          <a:p>
            <a:r>
              <a:rPr lang="en-US" dirty="0" smtClean="0"/>
              <a:t>The </a:t>
            </a:r>
            <a:r>
              <a:rPr lang="en-US" dirty="0"/>
              <a:t>IoT protocol is widely used in building automation and smart energy applications</a:t>
            </a:r>
            <a:r>
              <a:rPr lang="en-US" dirty="0" smtClean="0"/>
              <a:t>.</a:t>
            </a:r>
            <a:endParaRPr lang="en-US" dirty="0"/>
          </a:p>
          <a:p>
            <a:r>
              <a:rPr lang="en-US" dirty="0" err="1"/>
              <a:t>CoAP</a:t>
            </a:r>
            <a:r>
              <a:rPr lang="en-US" dirty="0"/>
              <a:t> depends on User Datagram Protocol (UDP) packets for communication and message passing. </a:t>
            </a:r>
            <a:endParaRPr lang="en-US" dirty="0" smtClean="0"/>
          </a:p>
          <a:p>
            <a:r>
              <a:rPr lang="en-US" dirty="0" smtClean="0"/>
              <a:t>This </a:t>
            </a:r>
            <a:r>
              <a:rPr lang="en-US" dirty="0"/>
              <a:t>technology is utilized for </a:t>
            </a:r>
            <a:r>
              <a:rPr lang="en-US" dirty="0">
                <a:solidFill>
                  <a:srgbClr val="C00000"/>
                </a:solidFill>
              </a:rPr>
              <a:t>machine-to-machine</a:t>
            </a:r>
            <a:r>
              <a:rPr lang="en-US" dirty="0"/>
              <a:t> applications and allows devices with limited capacity, like low availability, to join the IoT environment. </a:t>
            </a:r>
            <a:endParaRPr lang="en-US" dirty="0" smtClean="0"/>
          </a:p>
          <a:p>
            <a:r>
              <a:rPr lang="en-US" dirty="0" smtClean="0"/>
              <a:t>It </a:t>
            </a:r>
            <a:r>
              <a:rPr lang="en-US" dirty="0"/>
              <a:t>can even work with microcontrollers with </a:t>
            </a:r>
            <a:r>
              <a:rPr lang="en-US" dirty="0">
                <a:solidFill>
                  <a:srgbClr val="C00000"/>
                </a:solidFill>
              </a:rPr>
              <a:t>only 10 KiB of RAM</a:t>
            </a:r>
            <a:r>
              <a:rPr lang="en-US" dirty="0"/>
              <a:t>. </a:t>
            </a:r>
            <a:endParaRPr lang="en-IN" dirty="0"/>
          </a:p>
        </p:txBody>
      </p:sp>
    </p:spTree>
    <p:extLst>
      <p:ext uri="{BB962C8B-B14F-4D97-AF65-F5344CB8AC3E}">
        <p14:creationId xmlns:p14="http://schemas.microsoft.com/office/powerpoint/2010/main" val="396174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Constrained Application Protocol (</a:t>
            </a:r>
            <a:r>
              <a:rPr lang="en-US" dirty="0" err="1"/>
              <a:t>CoAP</a:t>
            </a:r>
            <a:r>
              <a:rPr lang="en-US" dirty="0"/>
              <a:t>)</a:t>
            </a:r>
          </a:p>
        </p:txBody>
      </p:sp>
      <p:graphicFrame>
        <p:nvGraphicFramePr>
          <p:cNvPr id="4" name="Table 3"/>
          <p:cNvGraphicFramePr>
            <a:graphicFrameLocks noGrp="1"/>
          </p:cNvGraphicFramePr>
          <p:nvPr>
            <p:extLst/>
          </p:nvPr>
        </p:nvGraphicFramePr>
        <p:xfrm>
          <a:off x="1527958" y="1482436"/>
          <a:ext cx="9136084" cy="2447362"/>
        </p:xfrm>
        <a:graphic>
          <a:graphicData uri="http://schemas.openxmlformats.org/drawingml/2006/table">
            <a:tbl>
              <a:tblPr>
                <a:tableStyleId>{8799B23B-EC83-4686-B30A-512413B5E67A}</a:tableStyleId>
              </a:tblPr>
              <a:tblGrid>
                <a:gridCol w="4536320">
                  <a:extLst>
                    <a:ext uri="{9D8B030D-6E8A-4147-A177-3AD203B41FA5}">
                      <a16:colId xmlns:a16="http://schemas.microsoft.com/office/drawing/2014/main" val="3666860465"/>
                    </a:ext>
                  </a:extLst>
                </a:gridCol>
                <a:gridCol w="4599764">
                  <a:extLst>
                    <a:ext uri="{9D8B030D-6E8A-4147-A177-3AD203B41FA5}">
                      <a16:colId xmlns:a16="http://schemas.microsoft.com/office/drawing/2014/main" val="3181555857"/>
                    </a:ext>
                  </a:extLst>
                </a:gridCol>
              </a:tblGrid>
              <a:tr h="437587">
                <a:tc>
                  <a:txBody>
                    <a:bodyPr/>
                    <a:lstStyle/>
                    <a:p>
                      <a:pPr algn="ctr" fontAlgn="ctr"/>
                      <a:r>
                        <a:rPr lang="en-IN" sz="2000" u="sng" strike="noStrike" dirty="0">
                          <a:effectLst/>
                        </a:rPr>
                        <a:t>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tc>
                  <a:txBody>
                    <a:bodyPr/>
                    <a:lstStyle/>
                    <a:p>
                      <a:pPr algn="ctr" fontAlgn="ctr"/>
                      <a:r>
                        <a:rPr lang="en-IN" sz="2000" u="sng" strike="noStrike" dirty="0">
                          <a:effectLst/>
                        </a:rPr>
                        <a:t>Disadvantages: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056167935"/>
                  </a:ext>
                </a:extLst>
              </a:tr>
              <a:tr h="473049">
                <a:tc>
                  <a:txBody>
                    <a:bodyPr/>
                    <a:lstStyle/>
                    <a:p>
                      <a:pPr algn="l" fontAlgn="ctr"/>
                      <a:r>
                        <a:rPr lang="en-US" sz="2000" u="none" strike="noStrike" dirty="0" smtClean="0">
                          <a:effectLst/>
                        </a:rPr>
                        <a:t>Highly secure as it uses DTSL parameters by default</a:t>
                      </a:r>
                    </a:p>
                  </a:txBody>
                  <a:tcPr marL="85725" marR="9525" marT="9525" marB="0" anchor="ctr"/>
                </a:tc>
                <a:tc>
                  <a:txBody>
                    <a:bodyPr/>
                    <a:lstStyle/>
                    <a:p>
                      <a:r>
                        <a:rPr lang="en-US" sz="1800" b="0" i="0" kern="1200" dirty="0" smtClean="0">
                          <a:solidFill>
                            <a:schemeClr val="tx1"/>
                          </a:solidFill>
                          <a:effectLst/>
                          <a:latin typeface="+mn-lt"/>
                          <a:ea typeface="+mn-ea"/>
                          <a:cs typeface="+mn-cs"/>
                        </a:rPr>
                        <a:t>Messages can reach a destination in the wrong order, which is a common issue with UDP</a:t>
                      </a:r>
                    </a:p>
                  </a:txBody>
                  <a:tcPr marL="85725" marR="9525" marT="9525" marB="0" anchor="ctr"/>
                </a:tc>
                <a:extLst>
                  <a:ext uri="{0D108BD9-81ED-4DB2-BD59-A6C34878D82A}">
                    <a16:rowId xmlns:a16="http://schemas.microsoft.com/office/drawing/2014/main" val="3968988850"/>
                  </a:ext>
                </a:extLst>
              </a:tr>
              <a:tr h="471055">
                <a:tc>
                  <a:txBody>
                    <a:bodyPr/>
                    <a:lstStyle/>
                    <a:p>
                      <a:r>
                        <a:rPr lang="en-IN" sz="1800" b="0" i="0" kern="1200" dirty="0" smtClean="0">
                          <a:solidFill>
                            <a:schemeClr val="tx1"/>
                          </a:solidFill>
                          <a:effectLst/>
                          <a:latin typeface="+mn-lt"/>
                          <a:ea typeface="+mn-ea"/>
                          <a:cs typeface="+mn-cs"/>
                        </a:rPr>
                        <a:t>Easy to deploy </a:t>
                      </a:r>
                    </a:p>
                  </a:txBody>
                  <a:tcPr marL="85725" marR="9525" marT="9525" marB="0" anchor="ctr">
                    <a:solidFill>
                      <a:schemeClr val="accent2"/>
                    </a:solidFill>
                  </a:tcPr>
                </a:tc>
                <a:tc>
                  <a:txBody>
                    <a:bodyPr/>
                    <a:lstStyle/>
                    <a:p>
                      <a:r>
                        <a:rPr lang="en-US" sz="1800" b="0" i="0" kern="1200" dirty="0" smtClean="0">
                          <a:solidFill>
                            <a:schemeClr val="tx1"/>
                          </a:solidFill>
                          <a:effectLst/>
                          <a:latin typeface="+mn-lt"/>
                          <a:ea typeface="+mn-ea"/>
                          <a:cs typeface="+mn-cs"/>
                        </a:rPr>
                        <a:t>Difficulties communicating with devices behind Network Address Translation (NAT), which can generate dynamic IP addresses</a:t>
                      </a:r>
                    </a:p>
                  </a:txBody>
                  <a:tcPr marL="85725" marR="9525" marT="9525" marB="0" anchor="ctr">
                    <a:solidFill>
                      <a:schemeClr val="accent2"/>
                    </a:solidFill>
                  </a:tcPr>
                </a:tc>
                <a:extLst>
                  <a:ext uri="{0D108BD9-81ED-4DB2-BD59-A6C34878D82A}">
                    <a16:rowId xmlns:a16="http://schemas.microsoft.com/office/drawing/2014/main" val="3582803938"/>
                  </a:ext>
                </a:extLst>
              </a:tr>
              <a:tr h="437587">
                <a:tc>
                  <a:txBody>
                    <a:bodyPr/>
                    <a:lstStyle/>
                    <a:p>
                      <a:r>
                        <a:rPr lang="en-US" sz="1800" b="0" i="0" kern="1200" dirty="0" smtClean="0">
                          <a:solidFill>
                            <a:schemeClr val="tx1"/>
                          </a:solidFill>
                          <a:effectLst/>
                          <a:latin typeface="+mn-lt"/>
                          <a:ea typeface="+mn-ea"/>
                          <a:cs typeface="+mn-cs"/>
                        </a:rPr>
                        <a:t>Works efficiently with devices that have limited capabilities.</a:t>
                      </a:r>
                    </a:p>
                  </a:txBody>
                  <a:tcPr marL="85725" marR="9525" marT="9525" marB="0" anchor="ctr"/>
                </a:tc>
                <a:tc>
                  <a:txBody>
                    <a:bodyPr/>
                    <a:lstStyle/>
                    <a:p>
                      <a:endParaRPr lang="en-IN" sz="1800" b="0" i="0" kern="1200" dirty="0" smtClean="0">
                        <a:solidFill>
                          <a:schemeClr val="tx1"/>
                        </a:solidFill>
                        <a:effectLst/>
                        <a:latin typeface="+mn-lt"/>
                        <a:ea typeface="+mn-ea"/>
                        <a:cs typeface="+mn-cs"/>
                      </a:endParaRPr>
                    </a:p>
                  </a:txBody>
                  <a:tcPr marL="85725" marR="9525" marT="9525" marB="0" anchor="ctr"/>
                </a:tc>
                <a:extLst>
                  <a:ext uri="{0D108BD9-81ED-4DB2-BD59-A6C34878D82A}">
                    <a16:rowId xmlns:a16="http://schemas.microsoft.com/office/drawing/2014/main" val="3325938287"/>
                  </a:ext>
                </a:extLst>
              </a:tr>
            </a:tbl>
          </a:graphicData>
        </a:graphic>
      </p:graphicFrame>
    </p:spTree>
    <p:extLst>
      <p:ext uri="{BB962C8B-B14F-4D97-AF65-F5344CB8AC3E}">
        <p14:creationId xmlns:p14="http://schemas.microsoft.com/office/powerpoint/2010/main" val="36087839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Distribution Service (DDS)</a:t>
            </a:r>
          </a:p>
        </p:txBody>
      </p:sp>
      <p:sp>
        <p:nvSpPr>
          <p:cNvPr id="3" name="Content Placeholder 2"/>
          <p:cNvSpPr>
            <a:spLocks noGrp="1"/>
          </p:cNvSpPr>
          <p:nvPr>
            <p:ph idx="1"/>
          </p:nvPr>
        </p:nvSpPr>
        <p:spPr/>
        <p:txBody>
          <a:bodyPr/>
          <a:lstStyle/>
          <a:p>
            <a:r>
              <a:rPr lang="en-US" dirty="0"/>
              <a:t>Object Management Group (OMG) developed this IoT communication protocol for real-time systems. </a:t>
            </a:r>
            <a:endParaRPr lang="en-US" dirty="0" smtClean="0"/>
          </a:p>
          <a:p>
            <a:r>
              <a:rPr lang="en-US" dirty="0" smtClean="0"/>
              <a:t>DDS </a:t>
            </a:r>
            <a:r>
              <a:rPr lang="en-US" dirty="0"/>
              <a:t>offers a reliable and scalable data exchange using a </a:t>
            </a:r>
            <a:r>
              <a:rPr lang="en-US" dirty="0">
                <a:solidFill>
                  <a:srgbClr val="C00000"/>
                </a:solidFill>
              </a:rPr>
              <a:t>publish-subscribe pattern</a:t>
            </a:r>
            <a:r>
              <a:rPr lang="en-US" dirty="0"/>
              <a:t>. </a:t>
            </a:r>
            <a:endParaRPr lang="en-US" dirty="0" smtClean="0"/>
          </a:p>
          <a:p>
            <a:r>
              <a:rPr lang="en-US" dirty="0" smtClean="0"/>
              <a:t>Its </a:t>
            </a:r>
            <a:r>
              <a:rPr lang="en-US" dirty="0"/>
              <a:t>scalability is attributed to the fact that DDS supports the dynamic discovery of publishers and subscribers. </a:t>
            </a:r>
            <a:endParaRPr lang="en-US" dirty="0" smtClean="0"/>
          </a:p>
          <a:p>
            <a:r>
              <a:rPr lang="en-US" dirty="0" smtClean="0"/>
              <a:t>It </a:t>
            </a:r>
            <a:r>
              <a:rPr lang="en-US" dirty="0"/>
              <a:t>works well with the cloud and low-footprint devices and provides interoperable data sharing, which is software and </a:t>
            </a:r>
            <a:r>
              <a:rPr lang="en-US" dirty="0" smtClean="0"/>
              <a:t>hardware-independent.</a:t>
            </a:r>
          </a:p>
          <a:p>
            <a:r>
              <a:rPr lang="en-US" dirty="0" smtClean="0"/>
              <a:t>This </a:t>
            </a:r>
            <a:r>
              <a:rPr lang="en-US" dirty="0"/>
              <a:t>protocol is believed to be the first open international middleware IoT standard</a:t>
            </a:r>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43888972"/>
              </p:ext>
            </p:extLst>
          </p:nvPr>
        </p:nvGraphicFramePr>
        <p:xfrm>
          <a:off x="655320" y="4098195"/>
          <a:ext cx="10881360" cy="2508057"/>
        </p:xfrm>
        <a:graphic>
          <a:graphicData uri="http://schemas.openxmlformats.org/drawingml/2006/table">
            <a:tbl>
              <a:tblPr>
                <a:tableStyleId>{8799B23B-EC83-4686-B30A-512413B5E67A}</a:tableStyleId>
              </a:tblPr>
              <a:tblGrid>
                <a:gridCol w="4612240">
                  <a:extLst>
                    <a:ext uri="{9D8B030D-6E8A-4147-A177-3AD203B41FA5}">
                      <a16:colId xmlns:a16="http://schemas.microsoft.com/office/drawing/2014/main" val="3666860465"/>
                    </a:ext>
                  </a:extLst>
                </a:gridCol>
                <a:gridCol w="6269120">
                  <a:extLst>
                    <a:ext uri="{9D8B030D-6E8A-4147-A177-3AD203B41FA5}">
                      <a16:colId xmlns:a16="http://schemas.microsoft.com/office/drawing/2014/main" val="3181555857"/>
                    </a:ext>
                  </a:extLst>
                </a:gridCol>
              </a:tblGrid>
              <a:tr h="398529">
                <a:tc>
                  <a:txBody>
                    <a:bodyPr/>
                    <a:lstStyle/>
                    <a:p>
                      <a:pPr algn="ctr" fontAlgn="ctr"/>
                      <a:r>
                        <a:rPr lang="en-IN" sz="2000" u="sng" strike="noStrike" dirty="0">
                          <a:effectLst/>
                        </a:rPr>
                        <a:t>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tc>
                  <a:txBody>
                    <a:bodyPr/>
                    <a:lstStyle/>
                    <a:p>
                      <a:pPr algn="ctr" fontAlgn="ctr"/>
                      <a:r>
                        <a:rPr lang="en-IN" sz="2000" u="sng" strike="noStrike" dirty="0">
                          <a:effectLst/>
                        </a:rPr>
                        <a:t>Disadvantages:</a:t>
                      </a:r>
                      <a:endParaRPr lang="en-IN" sz="2000" b="0" i="0" u="sng" strike="noStrike" dirty="0">
                        <a:solidFill>
                          <a:srgbClr val="4B4B4B"/>
                        </a:solidFill>
                        <a:effectLst/>
                        <a:latin typeface="+mn-lt"/>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val="2056167935"/>
                  </a:ext>
                </a:extLst>
              </a:tr>
              <a:tr h="616615">
                <a:tc>
                  <a:txBody>
                    <a:bodyPr/>
                    <a:lstStyle/>
                    <a:p>
                      <a:r>
                        <a:rPr lang="en-IN" sz="1800" b="0" i="0" kern="1200" dirty="0" smtClean="0">
                          <a:solidFill>
                            <a:schemeClr val="tx1"/>
                          </a:solidFill>
                          <a:effectLst/>
                          <a:latin typeface="+mn-lt"/>
                          <a:ea typeface="+mn-ea"/>
                          <a:cs typeface="+mn-cs"/>
                        </a:rPr>
                        <a:t>Scalable</a:t>
                      </a:r>
                      <a:endParaRPr lang="en-IN" sz="1800" b="0" i="0" kern="1200" dirty="0">
                        <a:solidFill>
                          <a:schemeClr val="tx1"/>
                        </a:solidFill>
                        <a:effectLst/>
                        <a:latin typeface="+mn-lt"/>
                        <a:ea typeface="+mn-ea"/>
                        <a:cs typeface="+mn-cs"/>
                      </a:endParaRPr>
                    </a:p>
                  </a:txBody>
                  <a:tcPr marL="85725" marR="9525" marT="9525" marB="0" anchor="ctr"/>
                </a:tc>
                <a:tc>
                  <a:txBody>
                    <a:bodyPr/>
                    <a:lstStyle/>
                    <a:p>
                      <a:r>
                        <a:rPr lang="en-US" sz="1800" b="0" i="0" kern="1200" dirty="0" smtClean="0">
                          <a:solidFill>
                            <a:schemeClr val="tx1"/>
                          </a:solidFill>
                          <a:effectLst/>
                          <a:latin typeface="+mn-lt"/>
                          <a:ea typeface="+mn-ea"/>
                          <a:cs typeface="+mn-cs"/>
                        </a:rPr>
                        <a:t>Heavy on bandwidth (consumes twice as much traffic as MQTT)</a:t>
                      </a:r>
                    </a:p>
                  </a:txBody>
                  <a:tcPr marL="85725" marR="9525" marT="9525" marB="0" anchor="ctr"/>
                </a:tc>
                <a:extLst>
                  <a:ext uri="{0D108BD9-81ED-4DB2-BD59-A6C34878D82A}">
                    <a16:rowId xmlns:a16="http://schemas.microsoft.com/office/drawing/2014/main" val="3968988850"/>
                  </a:ext>
                </a:extLst>
              </a:tr>
              <a:tr h="695855">
                <a:tc>
                  <a:txBody>
                    <a:bodyPr/>
                    <a:lstStyle/>
                    <a:p>
                      <a:r>
                        <a:rPr lang="en-US" sz="1800" b="0" i="0" kern="1200" dirty="0" smtClean="0">
                          <a:solidFill>
                            <a:schemeClr val="tx1"/>
                          </a:solidFill>
                          <a:effectLst/>
                          <a:latin typeface="+mn-lt"/>
                          <a:ea typeface="+mn-ea"/>
                          <a:cs typeface="+mn-cs"/>
                        </a:rPr>
                        <a:t>Highly secure and powerful </a:t>
                      </a:r>
                      <a:r>
                        <a:rPr lang="en-US" sz="1800" b="0" i="0" kern="1200" dirty="0" err="1" smtClean="0">
                          <a:solidFill>
                            <a:schemeClr val="tx1"/>
                          </a:solidFill>
                          <a:effectLst/>
                          <a:latin typeface="+mn-lt"/>
                          <a:ea typeface="+mn-ea"/>
                          <a:cs typeface="+mn-cs"/>
                        </a:rPr>
                        <a:t>QoS</a:t>
                      </a:r>
                      <a:r>
                        <a:rPr lang="en-US" sz="1800" b="0" i="0" kern="1200" dirty="0" smtClean="0">
                          <a:solidFill>
                            <a:schemeClr val="tx1"/>
                          </a:solidFill>
                          <a:effectLst/>
                          <a:latin typeface="+mn-lt"/>
                          <a:ea typeface="+mn-ea"/>
                          <a:cs typeface="+mn-cs"/>
                        </a:rPr>
                        <a:t> mechanism</a:t>
                      </a:r>
                    </a:p>
                  </a:txBody>
                  <a:tcPr marL="85725" marR="9525" marT="9525" marB="0" anchor="ctr">
                    <a:solidFill>
                      <a:schemeClr val="accent2"/>
                    </a:solidFill>
                  </a:tcPr>
                </a:tc>
                <a:tc>
                  <a:txBody>
                    <a:bodyPr/>
                    <a:lstStyle/>
                    <a:p>
                      <a:r>
                        <a:rPr lang="en-US" sz="1800" b="0" i="0" kern="1200" dirty="0" smtClean="0">
                          <a:solidFill>
                            <a:schemeClr val="tx1"/>
                          </a:solidFill>
                          <a:effectLst/>
                          <a:latin typeface="+mn-lt"/>
                          <a:ea typeface="+mn-ea"/>
                          <a:cs typeface="+mn-cs"/>
                        </a:rPr>
                        <a:t>Only interfaces with web services via a gateway</a:t>
                      </a:r>
                    </a:p>
                  </a:txBody>
                  <a:tcPr marL="85725" marR="9525" marT="9525" marB="0" anchor="ctr">
                    <a:solidFill>
                      <a:schemeClr val="accent2"/>
                    </a:solidFill>
                  </a:tcPr>
                </a:tc>
                <a:extLst>
                  <a:ext uri="{0D108BD9-81ED-4DB2-BD59-A6C34878D82A}">
                    <a16:rowId xmlns:a16="http://schemas.microsoft.com/office/drawing/2014/main" val="3582803938"/>
                  </a:ext>
                </a:extLst>
              </a:tr>
              <a:tr h="398529">
                <a:tc>
                  <a:txBody>
                    <a:bodyPr/>
                    <a:lstStyle/>
                    <a:p>
                      <a:r>
                        <a:rPr lang="en-IN" sz="1800" b="0" i="0" kern="1200" dirty="0" smtClean="0">
                          <a:solidFill>
                            <a:schemeClr val="tx1"/>
                          </a:solidFill>
                          <a:effectLst/>
                          <a:latin typeface="+mn-lt"/>
                          <a:ea typeface="+mn-ea"/>
                          <a:cs typeface="+mn-cs"/>
                        </a:rPr>
                        <a:t>Guarantees low-latency communication </a:t>
                      </a:r>
                    </a:p>
                  </a:txBody>
                  <a:tcPr marL="85725" marR="9525" marT="9525" marB="0" anchor="ctr"/>
                </a:tc>
                <a:tc>
                  <a:txBody>
                    <a:bodyPr/>
                    <a:lstStyle/>
                    <a:p>
                      <a:pPr algn="l" fontAlgn="ctr"/>
                      <a:endParaRPr lang="en-US" sz="2000" b="0" i="0" u="none" strike="noStrike" dirty="0">
                        <a:solidFill>
                          <a:srgbClr val="212529"/>
                        </a:solidFill>
                        <a:effectLst/>
                        <a:latin typeface="+mn-lt"/>
                      </a:endParaRPr>
                    </a:p>
                  </a:txBody>
                  <a:tcPr marL="85725" marR="9525" marT="9525" marB="0" anchor="ctr"/>
                </a:tc>
                <a:extLst>
                  <a:ext uri="{0D108BD9-81ED-4DB2-BD59-A6C34878D82A}">
                    <a16:rowId xmlns:a16="http://schemas.microsoft.com/office/drawing/2014/main" val="3325938287"/>
                  </a:ext>
                </a:extLst>
              </a:tr>
              <a:tr h="398529">
                <a:tc>
                  <a:txBody>
                    <a:bodyPr/>
                    <a:lstStyle/>
                    <a:p>
                      <a:r>
                        <a:rPr lang="en-US" sz="1800" b="0" i="0" kern="1200" dirty="0" smtClean="0">
                          <a:solidFill>
                            <a:schemeClr val="tx1"/>
                          </a:solidFill>
                          <a:effectLst/>
                          <a:latin typeface="+mn-lt"/>
                          <a:ea typeface="+mn-ea"/>
                          <a:cs typeface="+mn-cs"/>
                        </a:rPr>
                        <a:t>Connects devices from different vendors </a:t>
                      </a:r>
                    </a:p>
                  </a:txBody>
                  <a:tcPr marL="85725" marR="9525" marT="9525" marB="0" anchor="ctr">
                    <a:solidFill>
                      <a:schemeClr val="accent2"/>
                    </a:solidFill>
                  </a:tcPr>
                </a:tc>
                <a:tc>
                  <a:txBody>
                    <a:bodyPr/>
                    <a:lstStyle/>
                    <a:p>
                      <a:pPr algn="ctr" fontAlgn="b"/>
                      <a:endParaRPr lang="en-IN" sz="1800" b="0" i="0" u="none" strike="noStrike" dirty="0">
                        <a:solidFill>
                          <a:srgbClr val="000000"/>
                        </a:solidFill>
                        <a:effectLst/>
                        <a:latin typeface="+mn-lt"/>
                      </a:endParaRPr>
                    </a:p>
                  </a:txBody>
                  <a:tcPr marL="9525" marR="9525" marT="9525" marB="0" anchor="ctr">
                    <a:solidFill>
                      <a:schemeClr val="accent2"/>
                    </a:solidFill>
                  </a:tcPr>
                </a:tc>
                <a:extLst>
                  <a:ext uri="{0D108BD9-81ED-4DB2-BD59-A6C34878D82A}">
                    <a16:rowId xmlns:a16="http://schemas.microsoft.com/office/drawing/2014/main" val="14743809"/>
                  </a:ext>
                </a:extLst>
              </a:tr>
            </a:tbl>
          </a:graphicData>
        </a:graphic>
      </p:graphicFrame>
    </p:spTree>
    <p:extLst>
      <p:ext uri="{BB962C8B-B14F-4D97-AF65-F5344CB8AC3E}">
        <p14:creationId xmlns:p14="http://schemas.microsoft.com/office/powerpoint/2010/main" val="54538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Enabling Technologies</a:t>
            </a:r>
          </a:p>
        </p:txBody>
      </p:sp>
      <p:sp>
        <p:nvSpPr>
          <p:cNvPr id="5" name="Content Placeholder 4"/>
          <p:cNvSpPr>
            <a:spLocks noGrp="1"/>
          </p:cNvSpPr>
          <p:nvPr>
            <p:ph idx="1"/>
          </p:nvPr>
        </p:nvSpPr>
        <p:spPr>
          <a:xfrm>
            <a:off x="131180" y="863444"/>
            <a:ext cx="6859929" cy="5590565"/>
          </a:xfrm>
        </p:spPr>
        <p:txBody>
          <a:bodyPr/>
          <a:lstStyle/>
          <a:p>
            <a:r>
              <a:rPr lang="en-GB" sz="2800" dirty="0"/>
              <a:t>IoT is a collection or group of many technologies and devices. </a:t>
            </a:r>
          </a:p>
          <a:p>
            <a:r>
              <a:rPr lang="en-GB" sz="2800" dirty="0"/>
              <a:t>The simplest of sensors, embedded systems, data analytics, communication protocols, security aspects and cloud computing with storage have all become enabling technologies. </a:t>
            </a:r>
          </a:p>
          <a:p>
            <a:r>
              <a:rPr lang="en-GB" sz="2800" dirty="0"/>
              <a:t>Enabling technologies/devices fall under one of the following categories: </a:t>
            </a:r>
          </a:p>
        </p:txBody>
      </p:sp>
      <p:graphicFrame>
        <p:nvGraphicFramePr>
          <p:cNvPr id="6" name="Diagram 5"/>
          <p:cNvGraphicFramePr/>
          <p:nvPr>
            <p:extLst/>
          </p:nvPr>
        </p:nvGraphicFramePr>
        <p:xfrm>
          <a:off x="6437086" y="1059542"/>
          <a:ext cx="5754914" cy="43923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6173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116004AC-70FB-4B38-B0B8-A32EE53AC0C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13B6565B-9E54-40D6-A7C3-68F4D360526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6F3076D4-4B52-4A22-B9EA-4DE922E4B23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graphicEl>
                                              <a:dgm id="{DD3A9EAC-A798-423B-AE9E-75FB23A0C9B1}"/>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graphicEl>
                                              <a:dgm id="{B04BD475-D5E3-445B-9E18-466DB0C0ABCC}"/>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98728895-022B-4D63-8BDA-A497D698991D}"/>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graphicEl>
                                              <a:dgm id="{B57C76B0-DCE0-48C5-AFB3-46C0B45148C8}"/>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graphicEl>
                                              <a:dgm id="{E7C3CD65-4B63-4F26-AEF9-263670C27B38}"/>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graphicEl>
                                              <a:dgm id="{7F3FF8F4-BFBF-4677-9ADB-6628170AFDF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Enabling Technologies - </a:t>
            </a:r>
            <a:r>
              <a:rPr lang="en-IN" dirty="0">
                <a:solidFill>
                  <a:srgbClr val="C00000"/>
                </a:solidFill>
              </a:rPr>
              <a:t>Sensors</a:t>
            </a:r>
          </a:p>
        </p:txBody>
      </p:sp>
      <p:sp>
        <p:nvSpPr>
          <p:cNvPr id="5" name="Content Placeholder 4"/>
          <p:cNvSpPr>
            <a:spLocks noGrp="1"/>
          </p:cNvSpPr>
          <p:nvPr>
            <p:ph idx="1"/>
          </p:nvPr>
        </p:nvSpPr>
        <p:spPr/>
        <p:txBody>
          <a:bodyPr/>
          <a:lstStyle/>
          <a:p>
            <a:r>
              <a:rPr lang="en-GB" sz="3200" dirty="0"/>
              <a:t>Sensors are at the heart of any IoT application. </a:t>
            </a:r>
          </a:p>
          <a:p>
            <a:r>
              <a:rPr lang="en-GB" sz="3200" dirty="0"/>
              <a:t>As the name suggests, they sense the environment and retrieve data. </a:t>
            </a:r>
          </a:p>
          <a:p>
            <a:r>
              <a:rPr lang="en-GB" sz="3200" dirty="0"/>
              <a:t>Sensors are the starting point of any IoT application.</a:t>
            </a:r>
          </a:p>
          <a:p>
            <a:r>
              <a:rPr lang="en-GB" sz="3200" dirty="0"/>
              <a:t>It fetches data for us to operate on. </a:t>
            </a:r>
          </a:p>
          <a:p>
            <a:r>
              <a:rPr lang="en-GB" sz="3200" dirty="0"/>
              <a:t>Sensors could be </a:t>
            </a:r>
            <a:r>
              <a:rPr lang="en-GB" sz="3200" dirty="0">
                <a:solidFill>
                  <a:srgbClr val="C00000"/>
                </a:solidFill>
              </a:rPr>
              <a:t>Analog or Digital</a:t>
            </a:r>
            <a:r>
              <a:rPr lang="en-GB" sz="3200" dirty="0"/>
              <a:t>. </a:t>
            </a:r>
          </a:p>
          <a:p>
            <a:r>
              <a:rPr lang="en-GB" sz="3200" dirty="0"/>
              <a:t>Temperature sensor in a thermometer is an example of it. </a:t>
            </a:r>
          </a:p>
          <a:p>
            <a:pPr lvl="1"/>
            <a:r>
              <a:rPr lang="en-GB" sz="2800" dirty="0"/>
              <a:t>It is used to build temperature monitoring </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7685" y="4102679"/>
            <a:ext cx="2528973" cy="2528973"/>
          </a:xfrm>
          <a:prstGeom prst="rect">
            <a:avLst/>
          </a:prstGeom>
        </p:spPr>
      </p:pic>
    </p:spTree>
    <p:extLst>
      <p:ext uri="{BB962C8B-B14F-4D97-AF65-F5344CB8AC3E}">
        <p14:creationId xmlns:p14="http://schemas.microsoft.com/office/powerpoint/2010/main" val="85284819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Enabling Technologies - </a:t>
            </a:r>
            <a:r>
              <a:rPr lang="en-IN" dirty="0">
                <a:solidFill>
                  <a:srgbClr val="C00000"/>
                </a:solidFill>
              </a:rPr>
              <a:t>Sensors</a:t>
            </a:r>
          </a:p>
        </p:txBody>
      </p:sp>
      <p:sp>
        <p:nvSpPr>
          <p:cNvPr id="5" name="Content Placeholder 4"/>
          <p:cNvSpPr>
            <a:spLocks noGrp="1"/>
          </p:cNvSpPr>
          <p:nvPr>
            <p:ph idx="1"/>
          </p:nvPr>
        </p:nvSpPr>
        <p:spPr>
          <a:xfrm>
            <a:off x="131180" y="863444"/>
            <a:ext cx="7635433" cy="5590565"/>
          </a:xfrm>
        </p:spPr>
        <p:txBody>
          <a:bodyPr/>
          <a:lstStyle/>
          <a:p>
            <a:pPr algn="l"/>
            <a:r>
              <a:rPr lang="en-GB" dirty="0"/>
              <a:t>Some examples of sensors that could be regarded as enabling technologies are as follows.</a:t>
            </a:r>
          </a:p>
          <a:p>
            <a:pPr algn="l"/>
            <a:r>
              <a:rPr lang="en-GB" dirty="0">
                <a:solidFill>
                  <a:srgbClr val="C00000"/>
                </a:solidFill>
              </a:rPr>
              <a:t>Weather tracking </a:t>
            </a:r>
            <a:r>
              <a:rPr lang="en-GB" dirty="0"/>
              <a:t>system </a:t>
            </a:r>
            <a:r>
              <a:rPr lang="en-GB" dirty="0" smtClean="0"/>
              <a:t>uses temperature/humidity/moisture </a:t>
            </a:r>
            <a:r>
              <a:rPr lang="en-GB" dirty="0"/>
              <a:t>sensors. </a:t>
            </a:r>
          </a:p>
          <a:p>
            <a:pPr algn="l"/>
            <a:r>
              <a:rPr lang="en-GB" dirty="0"/>
              <a:t>Vehicle health monitoring sensors keep track of speed, tyre pressure, etc. </a:t>
            </a:r>
          </a:p>
          <a:p>
            <a:pPr algn="l"/>
            <a:r>
              <a:rPr lang="en-GB" dirty="0"/>
              <a:t>On Board Diagnostics (OBDs) used for collecting all critical information from an automobile to detect error. </a:t>
            </a:r>
          </a:p>
          <a:p>
            <a:pPr algn="l"/>
            <a:r>
              <a:rPr lang="en-GB" dirty="0">
                <a:solidFill>
                  <a:srgbClr val="C00000"/>
                </a:solidFill>
              </a:rPr>
              <a:t>Vibration</a:t>
            </a:r>
            <a:r>
              <a:rPr lang="en-GB" dirty="0"/>
              <a:t> sensors are used to track the quality of buildings/structures. </a:t>
            </a:r>
          </a:p>
          <a:p>
            <a:pPr algn="l"/>
            <a:r>
              <a:rPr lang="en-GB" dirty="0">
                <a:solidFill>
                  <a:srgbClr val="C00000"/>
                </a:solidFill>
              </a:rPr>
              <a:t>Water quality </a:t>
            </a:r>
            <a:r>
              <a:rPr lang="en-GB" dirty="0"/>
              <a:t>is monitored through sensors that measure </a:t>
            </a:r>
            <a:r>
              <a:rPr lang="en-GB" dirty="0" smtClean="0">
                <a:solidFill>
                  <a:srgbClr val="C00000"/>
                </a:solidFill>
              </a:rPr>
              <a:t>pH</a:t>
            </a:r>
            <a:r>
              <a:rPr lang="en-GB" dirty="0">
                <a:solidFill>
                  <a:srgbClr val="C00000"/>
                </a:solidFill>
              </a:rPr>
              <a:t>, chloride level</a:t>
            </a:r>
            <a:r>
              <a:rPr lang="en-GB" dirty="0"/>
              <a:t>, etc. </a:t>
            </a:r>
            <a:endParaRPr lang="en-IN" dirty="0"/>
          </a:p>
        </p:txBody>
      </p:sp>
      <p:pic>
        <p:nvPicPr>
          <p:cNvPr id="312" name="Picture 3"/>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400000"/>
                    </a14:imgEffect>
                  </a14:imgLayer>
                </a14:imgProps>
              </a:ext>
            </a:extLst>
          </a:blip>
          <a:stretch/>
        </p:blipFill>
        <p:spPr>
          <a:xfrm>
            <a:off x="7543800" y="1718341"/>
            <a:ext cx="4512226" cy="3768059"/>
          </a:xfrm>
          <a:prstGeom prst="rect">
            <a:avLst/>
          </a:prstGeom>
          <a:ln>
            <a:noFill/>
          </a:ln>
        </p:spPr>
      </p:pic>
    </p:spTree>
    <p:extLst>
      <p:ext uri="{BB962C8B-B14F-4D97-AF65-F5344CB8AC3E}">
        <p14:creationId xmlns:p14="http://schemas.microsoft.com/office/powerpoint/2010/main" val="14661902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12"/>
                                        </p:tgtEl>
                                        <p:attrNameLst>
                                          <p:attrName>style.visibility</p:attrName>
                                        </p:attrNameLst>
                                      </p:cBhvr>
                                      <p:to>
                                        <p:strVal val="visible"/>
                                      </p:to>
                                    </p:set>
                                    <p:animEffect transition="in" filter="wheel(1)">
                                      <p:cBhvr>
                                        <p:cTn id="11" dur="2000"/>
                                        <p:tgtEl>
                                          <p:spTgt spid="3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Enabling Technologies - </a:t>
            </a:r>
            <a:r>
              <a:rPr lang="en-IN" dirty="0">
                <a:solidFill>
                  <a:srgbClr val="C00000"/>
                </a:solidFill>
              </a:rPr>
              <a:t>Cloud Computing </a:t>
            </a:r>
          </a:p>
        </p:txBody>
      </p:sp>
      <p:sp>
        <p:nvSpPr>
          <p:cNvPr id="5" name="Content Placeholder 4"/>
          <p:cNvSpPr>
            <a:spLocks noGrp="1"/>
          </p:cNvSpPr>
          <p:nvPr>
            <p:ph idx="1"/>
          </p:nvPr>
        </p:nvSpPr>
        <p:spPr/>
        <p:txBody>
          <a:bodyPr/>
          <a:lstStyle/>
          <a:p>
            <a:r>
              <a:rPr lang="en-GB" sz="2800" dirty="0"/>
              <a:t>The next technology that is highly significant in IoT is </a:t>
            </a:r>
            <a:r>
              <a:rPr lang="en-GB" sz="2800" dirty="0" smtClean="0">
                <a:solidFill>
                  <a:srgbClr val="C00000"/>
                </a:solidFill>
              </a:rPr>
              <a:t>Cloud Computing</a:t>
            </a:r>
            <a:r>
              <a:rPr lang="en-GB" sz="2800" dirty="0" smtClean="0"/>
              <a:t>. </a:t>
            </a:r>
            <a:endParaRPr lang="en-GB" sz="2800" dirty="0"/>
          </a:p>
          <a:p>
            <a:r>
              <a:rPr lang="en-GB" sz="2800" dirty="0"/>
              <a:t>Cloud has grown much more popular because it serves as an affordable, effective and efficient medium for data storage. </a:t>
            </a:r>
          </a:p>
          <a:p>
            <a:r>
              <a:rPr lang="en-GB" sz="2800" dirty="0"/>
              <a:t>Data storage plays a major role in IoT. </a:t>
            </a:r>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159" y="3340410"/>
            <a:ext cx="2346089" cy="2559370"/>
          </a:xfrm>
          <a:prstGeom prst="rect">
            <a:avLst/>
          </a:prstGeom>
        </p:spPr>
      </p:pic>
      <p:pic>
        <p:nvPicPr>
          <p:cNvPr id="7" name="Picture 6"/>
          <p:cNvPicPr>
            <a:picLocks noChangeAspect="1"/>
          </p:cNvPicPr>
          <p:nvPr/>
        </p:nvPicPr>
        <p:blipFill rotWithShape="1">
          <a:blip r:embed="rId3">
            <a:clrChange>
              <a:clrFrom>
                <a:srgbClr val="FFFAF5"/>
              </a:clrFrom>
              <a:clrTo>
                <a:srgbClr val="FFFAF5">
                  <a:alpha val="0"/>
                </a:srgbClr>
              </a:clrTo>
            </a:clrChange>
          </a:blip>
          <a:srcRect l="19122" t="-2218" r="17718" b="2218"/>
          <a:stretch/>
        </p:blipFill>
        <p:spPr>
          <a:xfrm>
            <a:off x="5168443" y="2400567"/>
            <a:ext cx="6261558" cy="3499213"/>
          </a:xfrm>
          <a:prstGeom prst="rect">
            <a:avLst/>
          </a:prstGeom>
        </p:spPr>
      </p:pic>
    </p:spTree>
    <p:extLst>
      <p:ext uri="{BB962C8B-B14F-4D97-AF65-F5344CB8AC3E}">
        <p14:creationId xmlns:p14="http://schemas.microsoft.com/office/powerpoint/2010/main" val="3162846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Service Models of Cloud Computing </a:t>
            </a:r>
            <a:endParaRPr lang="en-IN" dirty="0"/>
          </a:p>
        </p:txBody>
      </p:sp>
      <p:sp>
        <p:nvSpPr>
          <p:cNvPr id="3" name="Content Placeholder 2"/>
          <p:cNvSpPr>
            <a:spLocks noGrp="1"/>
          </p:cNvSpPr>
          <p:nvPr>
            <p:ph idx="1"/>
          </p:nvPr>
        </p:nvSpPr>
        <p:spPr/>
        <p:txBody>
          <a:bodyPr/>
          <a:lstStyle/>
          <a:p>
            <a:r>
              <a:rPr lang="en-GB" sz="2800" dirty="0"/>
              <a:t>There are three main service models of cloud computing.</a:t>
            </a:r>
          </a:p>
          <a:p>
            <a:pPr marL="457200" indent="-457200">
              <a:buFont typeface="+mj-lt"/>
              <a:buAutoNum type="arabicPeriod"/>
            </a:pPr>
            <a:r>
              <a:rPr lang="en-GB" sz="2800" dirty="0"/>
              <a:t>Infrastructure as a Service (</a:t>
            </a:r>
            <a:r>
              <a:rPr lang="en-GB" sz="2800" dirty="0" err="1"/>
              <a:t>IaaS</a:t>
            </a:r>
            <a:r>
              <a:rPr lang="en-GB" sz="2800" dirty="0"/>
              <a:t>)</a:t>
            </a:r>
          </a:p>
          <a:p>
            <a:pPr marL="457200" indent="-457200">
              <a:buFont typeface="+mj-lt"/>
              <a:buAutoNum type="arabicPeriod"/>
            </a:pPr>
            <a:r>
              <a:rPr lang="en-GB" sz="2800" dirty="0"/>
              <a:t>Platform as a Service (</a:t>
            </a:r>
            <a:r>
              <a:rPr lang="en-GB" sz="2800" dirty="0" err="1"/>
              <a:t>PaaS</a:t>
            </a:r>
            <a:r>
              <a:rPr lang="en-GB" sz="2800" dirty="0"/>
              <a:t>)</a:t>
            </a:r>
          </a:p>
          <a:p>
            <a:pPr marL="457200" indent="-457200">
              <a:buFont typeface="+mj-lt"/>
              <a:buAutoNum type="arabicPeriod"/>
            </a:pPr>
            <a:r>
              <a:rPr lang="en-GB" sz="2800" dirty="0"/>
              <a:t>Software as a Service (SaaS).</a:t>
            </a:r>
          </a:p>
          <a:p>
            <a:r>
              <a:rPr lang="en-GB" sz="2800" dirty="0"/>
              <a:t>Each model represents a different part of the cloud computing stack.</a:t>
            </a:r>
          </a:p>
          <a:p>
            <a:r>
              <a:rPr lang="en-GB" sz="2800" dirty="0"/>
              <a:t>Each type of cloud service provides </a:t>
            </a:r>
          </a:p>
          <a:p>
            <a:pPr marL="0" indent="0">
              <a:buNone/>
            </a:pPr>
            <a:endParaRPr lang="en-IN" dirty="0"/>
          </a:p>
        </p:txBody>
      </p:sp>
    </p:spTree>
    <p:extLst>
      <p:ext uri="{BB962C8B-B14F-4D97-AF65-F5344CB8AC3E}">
        <p14:creationId xmlns:p14="http://schemas.microsoft.com/office/powerpoint/2010/main" val="3203354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Example of “as a Service”</a:t>
            </a:r>
            <a:endParaRPr lang="en-IN" dirty="0"/>
          </a:p>
        </p:txBody>
      </p:sp>
      <p:grpSp>
        <p:nvGrpSpPr>
          <p:cNvPr id="130" name="Group 2"/>
          <p:cNvGrpSpPr/>
          <p:nvPr/>
        </p:nvGrpSpPr>
        <p:grpSpPr>
          <a:xfrm>
            <a:off x="0" y="0"/>
            <a:ext cx="11719080" cy="6330960"/>
            <a:chOff x="0" y="0"/>
            <a:chExt cx="11719080" cy="6330960"/>
          </a:xfrm>
        </p:grpSpPr>
        <p:grpSp>
          <p:nvGrpSpPr>
            <p:cNvPr id="131" name="Group 3"/>
            <p:cNvGrpSpPr/>
            <p:nvPr/>
          </p:nvGrpSpPr>
          <p:grpSpPr>
            <a:xfrm>
              <a:off x="0" y="0"/>
              <a:ext cx="2491920" cy="6329880"/>
              <a:chOff x="0" y="0"/>
              <a:chExt cx="2491920" cy="6329880"/>
            </a:xfrm>
          </p:grpSpPr>
          <p:sp>
            <p:nvSpPr>
              <p:cNvPr id="132" name="CustomShape 4"/>
              <p:cNvSpPr/>
              <p:nvPr/>
            </p:nvSpPr>
            <p:spPr>
              <a:xfrm>
                <a:off x="300240" y="1495080"/>
                <a:ext cx="2191680" cy="4161600"/>
              </a:xfrm>
              <a:prstGeom prst="roundRect">
                <a:avLst>
                  <a:gd name="adj" fmla="val 16667"/>
                </a:avLst>
              </a:prstGeom>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sp>
          <p:grpSp>
            <p:nvGrpSpPr>
              <p:cNvPr id="133" name="Group 5"/>
              <p:cNvGrpSpPr/>
              <p:nvPr/>
            </p:nvGrpSpPr>
            <p:grpSpPr>
              <a:xfrm>
                <a:off x="662400" y="2069640"/>
                <a:ext cx="1203120" cy="2663640"/>
                <a:chOff x="662400" y="2069640"/>
                <a:chExt cx="1203120" cy="2663640"/>
              </a:xfrm>
            </p:grpSpPr>
            <p:sp>
              <p:nvSpPr>
                <p:cNvPr id="134" name="CustomShape 6"/>
                <p:cNvSpPr/>
                <p:nvPr/>
              </p:nvSpPr>
              <p:spPr>
                <a:xfrm>
                  <a:off x="662400" y="206964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Dining Table</a:t>
                  </a:r>
                  <a:endParaRPr lang="en-IN" sz="1400" b="0" strike="noStrike" spc="-1">
                    <a:latin typeface="Arial"/>
                  </a:endParaRPr>
                </a:p>
              </p:txBody>
            </p:sp>
            <p:sp>
              <p:nvSpPr>
                <p:cNvPr id="135" name="CustomShape 7"/>
                <p:cNvSpPr/>
                <p:nvPr/>
              </p:nvSpPr>
              <p:spPr>
                <a:xfrm>
                  <a:off x="662400" y="241632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Soda</a:t>
                  </a:r>
                  <a:endParaRPr lang="en-IN" sz="1400" b="0" strike="noStrike" spc="-1">
                    <a:latin typeface="Arial"/>
                  </a:endParaRPr>
                </a:p>
              </p:txBody>
            </p:sp>
            <p:sp>
              <p:nvSpPr>
                <p:cNvPr id="136" name="CustomShape 8"/>
                <p:cNvSpPr/>
                <p:nvPr/>
              </p:nvSpPr>
              <p:spPr>
                <a:xfrm>
                  <a:off x="662400" y="276300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Cheese</a:t>
                  </a:r>
                  <a:endParaRPr lang="en-IN" sz="1400" b="0" strike="noStrike" spc="-1">
                    <a:latin typeface="Arial"/>
                  </a:endParaRPr>
                </a:p>
              </p:txBody>
            </p:sp>
            <p:sp>
              <p:nvSpPr>
                <p:cNvPr id="137" name="CustomShape 9"/>
                <p:cNvSpPr/>
                <p:nvPr/>
              </p:nvSpPr>
              <p:spPr>
                <a:xfrm>
                  <a:off x="662400" y="310932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Toppings</a:t>
                  </a:r>
                  <a:endParaRPr lang="en-IN" sz="1400" b="0" strike="noStrike" spc="-1">
                    <a:latin typeface="Arial"/>
                  </a:endParaRPr>
                </a:p>
              </p:txBody>
            </p:sp>
            <p:sp>
              <p:nvSpPr>
                <p:cNvPr id="138" name="CustomShape 10"/>
                <p:cNvSpPr/>
                <p:nvPr/>
              </p:nvSpPr>
              <p:spPr>
                <a:xfrm>
                  <a:off x="662400" y="345600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Tomato Sauce</a:t>
                  </a:r>
                  <a:endParaRPr lang="en-IN" sz="1400" b="0" strike="noStrike" spc="-1">
                    <a:latin typeface="Arial"/>
                  </a:endParaRPr>
                </a:p>
              </p:txBody>
            </p:sp>
            <p:sp>
              <p:nvSpPr>
                <p:cNvPr id="139" name="CustomShape 11"/>
                <p:cNvSpPr/>
                <p:nvPr/>
              </p:nvSpPr>
              <p:spPr>
                <a:xfrm>
                  <a:off x="662400" y="380268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Pizza Dough</a:t>
                  </a:r>
                  <a:endParaRPr lang="en-IN" sz="1400" b="0" strike="noStrike" spc="-1">
                    <a:latin typeface="Arial"/>
                  </a:endParaRPr>
                </a:p>
              </p:txBody>
            </p:sp>
            <p:sp>
              <p:nvSpPr>
                <p:cNvPr id="140" name="CustomShape 12"/>
                <p:cNvSpPr/>
                <p:nvPr/>
              </p:nvSpPr>
              <p:spPr>
                <a:xfrm>
                  <a:off x="662400" y="414936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Oven</a:t>
                  </a:r>
                  <a:endParaRPr lang="en-IN" sz="1400" b="0" strike="noStrike" spc="-1">
                    <a:latin typeface="Arial"/>
                  </a:endParaRPr>
                </a:p>
              </p:txBody>
            </p:sp>
            <p:sp>
              <p:nvSpPr>
                <p:cNvPr id="141" name="CustomShape 13"/>
                <p:cNvSpPr/>
                <p:nvPr/>
              </p:nvSpPr>
              <p:spPr>
                <a:xfrm>
                  <a:off x="662400" y="449604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Fire</a:t>
                  </a:r>
                  <a:endParaRPr lang="en-IN" sz="1400" b="0" strike="noStrike" spc="-1">
                    <a:latin typeface="Arial"/>
                  </a:endParaRPr>
                </a:p>
              </p:txBody>
            </p:sp>
          </p:grpSp>
          <p:grpSp>
            <p:nvGrpSpPr>
              <p:cNvPr id="142" name="Group 14"/>
              <p:cNvGrpSpPr/>
              <p:nvPr/>
            </p:nvGrpSpPr>
            <p:grpSpPr>
              <a:xfrm>
                <a:off x="0" y="0"/>
                <a:ext cx="36000" cy="36000"/>
                <a:chOff x="0" y="0"/>
                <a:chExt cx="36000" cy="36000"/>
              </a:xfrm>
            </p:grpSpPr>
            <p:pic>
              <p:nvPicPr>
                <p:cNvPr id="143" name="RenderedShapes"/>
                <p:cNvPicPr/>
                <p:nvPr/>
              </p:nvPicPr>
              <p:blipFill>
                <a:blip r:embed="rId3"/>
                <a:stretch/>
              </p:blipFill>
              <p:spPr>
                <a:xfrm>
                  <a:off x="0" y="0"/>
                  <a:ext cx="36000" cy="36000"/>
                </a:xfrm>
                <a:prstGeom prst="rect">
                  <a:avLst/>
                </a:prstGeom>
                <a:ln>
                  <a:noFill/>
                </a:ln>
              </p:spPr>
            </p:pic>
          </p:grpSp>
          <p:sp>
            <p:nvSpPr>
              <p:cNvPr id="144" name="CustomShape 15"/>
              <p:cNvSpPr/>
              <p:nvPr/>
            </p:nvSpPr>
            <p:spPr>
              <a:xfrm>
                <a:off x="627480" y="1517400"/>
                <a:ext cx="15354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a:solidFill>
                      <a:srgbClr val="212121"/>
                    </a:solidFill>
                    <a:latin typeface="Roboto Condensed"/>
                  </a:rPr>
                  <a:t>Traditional</a:t>
                </a:r>
                <a:endParaRPr lang="en-IN" sz="1200" b="0" strike="noStrike" spc="-1" dirty="0">
                  <a:latin typeface="Arial"/>
                </a:endParaRPr>
              </a:p>
              <a:p>
                <a:pPr algn="ctr">
                  <a:lnSpc>
                    <a:spcPct val="100000"/>
                  </a:lnSpc>
                </a:pPr>
                <a:r>
                  <a:rPr lang="en-IN" sz="1200" b="0" strike="noStrike" spc="-1" dirty="0">
                    <a:solidFill>
                      <a:srgbClr val="212121"/>
                    </a:solidFill>
                    <a:latin typeface="Roboto Condensed"/>
                  </a:rPr>
                  <a:t>On-Premises</a:t>
                </a:r>
                <a:endParaRPr lang="en-IN" sz="1200" b="0" strike="noStrike" spc="-1" dirty="0">
                  <a:latin typeface="Arial"/>
                </a:endParaRPr>
              </a:p>
            </p:txBody>
          </p:sp>
          <p:sp>
            <p:nvSpPr>
              <p:cNvPr id="145" name="CustomShape 16"/>
              <p:cNvSpPr/>
              <p:nvPr/>
            </p:nvSpPr>
            <p:spPr>
              <a:xfrm>
                <a:off x="627480" y="5691960"/>
                <a:ext cx="15354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212121"/>
                    </a:solidFill>
                    <a:latin typeface="Roboto Condensed"/>
                  </a:rPr>
                  <a:t>Made at Home</a:t>
                </a:r>
                <a:endParaRPr lang="en-IN" sz="1800" b="0" strike="noStrike" spc="-1">
                  <a:latin typeface="Arial"/>
                </a:endParaRPr>
              </a:p>
            </p:txBody>
          </p:sp>
        </p:grpSp>
        <p:grpSp>
          <p:nvGrpSpPr>
            <p:cNvPr id="146" name="Group 17"/>
            <p:cNvGrpSpPr/>
            <p:nvPr/>
          </p:nvGrpSpPr>
          <p:grpSpPr>
            <a:xfrm>
              <a:off x="0" y="0"/>
              <a:ext cx="4847040" cy="6329880"/>
              <a:chOff x="0" y="0"/>
              <a:chExt cx="4847040" cy="6329880"/>
            </a:xfrm>
          </p:grpSpPr>
          <p:sp>
            <p:nvSpPr>
              <p:cNvPr id="147" name="CustomShape 18"/>
              <p:cNvSpPr/>
              <p:nvPr/>
            </p:nvSpPr>
            <p:spPr>
              <a:xfrm>
                <a:off x="2655360" y="1495080"/>
                <a:ext cx="2191680" cy="4161600"/>
              </a:xfrm>
              <a:prstGeom prst="roundRect">
                <a:avLst>
                  <a:gd name="adj" fmla="val 16667"/>
                </a:avLst>
              </a:prstGeom>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sp>
          <p:grpSp>
            <p:nvGrpSpPr>
              <p:cNvPr id="148" name="Group 19"/>
              <p:cNvGrpSpPr/>
              <p:nvPr/>
            </p:nvGrpSpPr>
            <p:grpSpPr>
              <a:xfrm>
                <a:off x="3017520" y="2069640"/>
                <a:ext cx="1203120" cy="2663640"/>
                <a:chOff x="3017520" y="2069640"/>
                <a:chExt cx="1203120" cy="2663640"/>
              </a:xfrm>
            </p:grpSpPr>
            <p:sp>
              <p:nvSpPr>
                <p:cNvPr id="149" name="CustomShape 20"/>
                <p:cNvSpPr/>
                <p:nvPr/>
              </p:nvSpPr>
              <p:spPr>
                <a:xfrm>
                  <a:off x="3017520" y="206964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Dining Table</a:t>
                  </a:r>
                  <a:endParaRPr lang="en-IN" sz="1400" b="0" strike="noStrike" spc="-1">
                    <a:latin typeface="Arial"/>
                  </a:endParaRPr>
                </a:p>
              </p:txBody>
            </p:sp>
            <p:sp>
              <p:nvSpPr>
                <p:cNvPr id="150" name="CustomShape 21"/>
                <p:cNvSpPr/>
                <p:nvPr/>
              </p:nvSpPr>
              <p:spPr>
                <a:xfrm>
                  <a:off x="3017520" y="241632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Soda</a:t>
                  </a:r>
                  <a:endParaRPr lang="en-IN" sz="1400" b="0" strike="noStrike" spc="-1">
                    <a:latin typeface="Arial"/>
                  </a:endParaRPr>
                </a:p>
              </p:txBody>
            </p:sp>
            <p:sp>
              <p:nvSpPr>
                <p:cNvPr id="151" name="CustomShape 22"/>
                <p:cNvSpPr/>
                <p:nvPr/>
              </p:nvSpPr>
              <p:spPr>
                <a:xfrm>
                  <a:off x="3017520" y="276300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Cheese</a:t>
                  </a:r>
                  <a:endParaRPr lang="en-IN" sz="1400" b="0" strike="noStrike" spc="-1">
                    <a:latin typeface="Arial"/>
                  </a:endParaRPr>
                </a:p>
              </p:txBody>
            </p:sp>
            <p:sp>
              <p:nvSpPr>
                <p:cNvPr id="152" name="CustomShape 23"/>
                <p:cNvSpPr/>
                <p:nvPr/>
              </p:nvSpPr>
              <p:spPr>
                <a:xfrm>
                  <a:off x="3017520" y="310932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Toppings</a:t>
                  </a:r>
                  <a:endParaRPr lang="en-IN" sz="1400" b="0" strike="noStrike" spc="-1">
                    <a:latin typeface="Arial"/>
                  </a:endParaRPr>
                </a:p>
              </p:txBody>
            </p:sp>
            <p:sp>
              <p:nvSpPr>
                <p:cNvPr id="153" name="CustomShape 24"/>
                <p:cNvSpPr/>
                <p:nvPr/>
              </p:nvSpPr>
              <p:spPr>
                <a:xfrm>
                  <a:off x="3017520" y="345600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Tomato Sauce</a:t>
                  </a:r>
                  <a:endParaRPr lang="en-IN" sz="1400" b="0" strike="noStrike" spc="-1">
                    <a:latin typeface="Arial"/>
                  </a:endParaRPr>
                </a:p>
              </p:txBody>
            </p:sp>
            <p:sp>
              <p:nvSpPr>
                <p:cNvPr id="154" name="CustomShape 25"/>
                <p:cNvSpPr/>
                <p:nvPr/>
              </p:nvSpPr>
              <p:spPr>
                <a:xfrm>
                  <a:off x="3017520" y="3802680"/>
                  <a:ext cx="1203120" cy="237240"/>
                </a:xfrm>
                <a:prstGeom prst="rect">
                  <a:avLst/>
                </a:prstGeom>
                <a:solidFill>
                  <a:srgbClr val="FFFFFF"/>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dirty="0">
                      <a:latin typeface="Roboto Condensed"/>
                    </a:rPr>
                    <a:t>Pizza Dough</a:t>
                  </a:r>
                  <a:endParaRPr lang="en-IN" sz="1400" b="0" strike="noStrike" spc="-1" dirty="0">
                    <a:latin typeface="Arial"/>
                  </a:endParaRPr>
                </a:p>
              </p:txBody>
            </p:sp>
            <p:sp>
              <p:nvSpPr>
                <p:cNvPr id="155" name="CustomShape 26"/>
                <p:cNvSpPr/>
                <p:nvPr/>
              </p:nvSpPr>
              <p:spPr>
                <a:xfrm>
                  <a:off x="3017520" y="414936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Oven</a:t>
                  </a:r>
                  <a:endParaRPr lang="en-IN" sz="1400" b="0" strike="noStrike" spc="-1">
                    <a:latin typeface="Arial"/>
                  </a:endParaRPr>
                </a:p>
              </p:txBody>
            </p:sp>
            <p:sp>
              <p:nvSpPr>
                <p:cNvPr id="156" name="CustomShape 27"/>
                <p:cNvSpPr/>
                <p:nvPr/>
              </p:nvSpPr>
              <p:spPr>
                <a:xfrm>
                  <a:off x="3017520" y="449604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Fire</a:t>
                  </a:r>
                  <a:endParaRPr lang="en-IN" sz="1400" b="0" strike="noStrike" spc="-1">
                    <a:latin typeface="Arial"/>
                  </a:endParaRPr>
                </a:p>
              </p:txBody>
            </p:sp>
          </p:grpSp>
          <p:grpSp>
            <p:nvGrpSpPr>
              <p:cNvPr id="157" name="Group 28"/>
              <p:cNvGrpSpPr/>
              <p:nvPr/>
            </p:nvGrpSpPr>
            <p:grpSpPr>
              <a:xfrm>
                <a:off x="0" y="0"/>
                <a:ext cx="36000" cy="36000"/>
                <a:chOff x="0" y="0"/>
                <a:chExt cx="36000" cy="36000"/>
              </a:xfrm>
            </p:grpSpPr>
            <p:pic>
              <p:nvPicPr>
                <p:cNvPr id="158" name="RenderedShapes"/>
                <p:cNvPicPr/>
                <p:nvPr/>
              </p:nvPicPr>
              <p:blipFill>
                <a:blip r:embed="rId3"/>
                <a:stretch/>
              </p:blipFill>
              <p:spPr>
                <a:xfrm>
                  <a:off x="0" y="0"/>
                  <a:ext cx="36000" cy="36000"/>
                </a:xfrm>
                <a:prstGeom prst="rect">
                  <a:avLst/>
                </a:prstGeom>
                <a:ln>
                  <a:noFill/>
                </a:ln>
              </p:spPr>
            </p:pic>
          </p:grpSp>
          <p:sp>
            <p:nvSpPr>
              <p:cNvPr id="159" name="CustomShape 29"/>
              <p:cNvSpPr/>
              <p:nvPr/>
            </p:nvSpPr>
            <p:spPr>
              <a:xfrm>
                <a:off x="2858760" y="1530720"/>
                <a:ext cx="18640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dirty="0">
                    <a:solidFill>
                      <a:srgbClr val="212121"/>
                    </a:solidFill>
                    <a:latin typeface="Roboto Condensed"/>
                  </a:rPr>
                  <a:t>Infrastructure</a:t>
                </a:r>
                <a:endParaRPr lang="en-IN" sz="1200" b="0" strike="noStrike" spc="-1" dirty="0">
                  <a:latin typeface="Arial"/>
                </a:endParaRPr>
              </a:p>
              <a:p>
                <a:pPr algn="ctr">
                  <a:lnSpc>
                    <a:spcPct val="100000"/>
                  </a:lnSpc>
                </a:pPr>
                <a:r>
                  <a:rPr lang="en-IN" sz="1200" b="0" strike="noStrike" spc="-1" dirty="0">
                    <a:solidFill>
                      <a:srgbClr val="212121"/>
                    </a:solidFill>
                    <a:latin typeface="Roboto Condensed"/>
                  </a:rPr>
                  <a:t>as a Service (</a:t>
                </a:r>
                <a:r>
                  <a:rPr lang="en-IN" sz="1200" b="0" strike="noStrike" spc="-1" dirty="0" err="1">
                    <a:solidFill>
                      <a:srgbClr val="212121"/>
                    </a:solidFill>
                    <a:latin typeface="Roboto Condensed"/>
                  </a:rPr>
                  <a:t>IaaS</a:t>
                </a:r>
                <a:r>
                  <a:rPr lang="en-IN" sz="1200" b="0" strike="noStrike" spc="-1" dirty="0">
                    <a:solidFill>
                      <a:srgbClr val="212121"/>
                    </a:solidFill>
                    <a:latin typeface="Roboto Condensed"/>
                  </a:rPr>
                  <a:t>)</a:t>
                </a:r>
                <a:endParaRPr lang="en-IN" sz="1200" b="0" strike="noStrike" spc="-1" dirty="0">
                  <a:latin typeface="Arial"/>
                </a:endParaRPr>
              </a:p>
            </p:txBody>
          </p:sp>
          <p:sp>
            <p:nvSpPr>
              <p:cNvPr id="160" name="CustomShape 30"/>
              <p:cNvSpPr/>
              <p:nvPr/>
            </p:nvSpPr>
            <p:spPr>
              <a:xfrm>
                <a:off x="2982600" y="5691960"/>
                <a:ext cx="15354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212121"/>
                    </a:solidFill>
                    <a:latin typeface="Roboto Condensed"/>
                  </a:rPr>
                  <a:t>Take and Back</a:t>
                </a:r>
                <a:endParaRPr lang="en-IN" sz="1800" b="0" strike="noStrike" spc="-1">
                  <a:latin typeface="Arial"/>
                </a:endParaRPr>
              </a:p>
            </p:txBody>
          </p:sp>
        </p:grpSp>
        <p:grpSp>
          <p:nvGrpSpPr>
            <p:cNvPr id="161" name="Group 31"/>
            <p:cNvGrpSpPr/>
            <p:nvPr/>
          </p:nvGrpSpPr>
          <p:grpSpPr>
            <a:xfrm>
              <a:off x="0" y="0"/>
              <a:ext cx="7203240" cy="6329880"/>
              <a:chOff x="0" y="0"/>
              <a:chExt cx="7203240" cy="6329880"/>
            </a:xfrm>
          </p:grpSpPr>
          <p:sp>
            <p:nvSpPr>
              <p:cNvPr id="162" name="CustomShape 32"/>
              <p:cNvSpPr/>
              <p:nvPr/>
            </p:nvSpPr>
            <p:spPr>
              <a:xfrm>
                <a:off x="5011560" y="1495080"/>
                <a:ext cx="2191680" cy="4161600"/>
              </a:xfrm>
              <a:prstGeom prst="roundRect">
                <a:avLst>
                  <a:gd name="adj" fmla="val 16667"/>
                </a:avLst>
              </a:prstGeom>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sp>
          <p:grpSp>
            <p:nvGrpSpPr>
              <p:cNvPr id="163" name="Group 33"/>
              <p:cNvGrpSpPr/>
              <p:nvPr/>
            </p:nvGrpSpPr>
            <p:grpSpPr>
              <a:xfrm>
                <a:off x="5373720" y="2069640"/>
                <a:ext cx="1203120" cy="2663640"/>
                <a:chOff x="5373720" y="2069640"/>
                <a:chExt cx="1203120" cy="2663640"/>
              </a:xfrm>
            </p:grpSpPr>
            <p:sp>
              <p:nvSpPr>
                <p:cNvPr id="164" name="CustomShape 34"/>
                <p:cNvSpPr/>
                <p:nvPr/>
              </p:nvSpPr>
              <p:spPr>
                <a:xfrm>
                  <a:off x="5373720" y="206964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Dining Table</a:t>
                  </a:r>
                  <a:endParaRPr lang="en-IN" sz="1400" b="0" strike="noStrike" spc="-1">
                    <a:latin typeface="Arial"/>
                  </a:endParaRPr>
                </a:p>
              </p:txBody>
            </p:sp>
            <p:sp>
              <p:nvSpPr>
                <p:cNvPr id="165" name="CustomShape 35"/>
                <p:cNvSpPr/>
                <p:nvPr/>
              </p:nvSpPr>
              <p:spPr>
                <a:xfrm>
                  <a:off x="5373720" y="2416320"/>
                  <a:ext cx="1203120" cy="237240"/>
                </a:xfrm>
                <a:prstGeom prst="rect">
                  <a:avLst/>
                </a:prstGeom>
                <a:solidFill>
                  <a:schemeClr val="accent1">
                    <a:hueOff val="0"/>
                    <a:satOff val="0"/>
                    <a:lumOff val="0"/>
                    <a:alphaOff val="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FFFFFF"/>
                      </a:solidFill>
                      <a:latin typeface="Roboto Condensed"/>
                    </a:rPr>
                    <a:t>Soda</a:t>
                  </a:r>
                  <a:endParaRPr lang="en-IN" sz="1400" b="0" strike="noStrike" spc="-1">
                    <a:latin typeface="Arial"/>
                  </a:endParaRPr>
                </a:p>
              </p:txBody>
            </p:sp>
            <p:sp>
              <p:nvSpPr>
                <p:cNvPr id="166" name="CustomShape 36"/>
                <p:cNvSpPr/>
                <p:nvPr/>
              </p:nvSpPr>
              <p:spPr>
                <a:xfrm>
                  <a:off x="5373720" y="276300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Cheese</a:t>
                  </a:r>
                  <a:endParaRPr lang="en-IN" sz="1400" b="0" strike="noStrike" spc="-1">
                    <a:latin typeface="Arial"/>
                  </a:endParaRPr>
                </a:p>
              </p:txBody>
            </p:sp>
            <p:sp>
              <p:nvSpPr>
                <p:cNvPr id="167" name="CustomShape 37"/>
                <p:cNvSpPr/>
                <p:nvPr/>
              </p:nvSpPr>
              <p:spPr>
                <a:xfrm>
                  <a:off x="5373720" y="310932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Toppings</a:t>
                  </a:r>
                  <a:endParaRPr lang="en-IN" sz="1400" b="0" strike="noStrike" spc="-1">
                    <a:latin typeface="Arial"/>
                  </a:endParaRPr>
                </a:p>
              </p:txBody>
            </p:sp>
            <p:sp>
              <p:nvSpPr>
                <p:cNvPr id="168" name="CustomShape 38"/>
                <p:cNvSpPr/>
                <p:nvPr/>
              </p:nvSpPr>
              <p:spPr>
                <a:xfrm>
                  <a:off x="5373720" y="345600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Tomato Sauce</a:t>
                  </a:r>
                  <a:endParaRPr lang="en-IN" sz="1400" b="0" strike="noStrike" spc="-1">
                    <a:latin typeface="Arial"/>
                  </a:endParaRPr>
                </a:p>
              </p:txBody>
            </p:sp>
            <p:sp>
              <p:nvSpPr>
                <p:cNvPr id="169" name="CustomShape 39"/>
                <p:cNvSpPr/>
                <p:nvPr/>
              </p:nvSpPr>
              <p:spPr>
                <a:xfrm>
                  <a:off x="5373720" y="380268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dirty="0">
                      <a:solidFill>
                        <a:srgbClr val="212121"/>
                      </a:solidFill>
                      <a:latin typeface="Roboto Condensed"/>
                    </a:rPr>
                    <a:t>Pizza Dough</a:t>
                  </a:r>
                  <a:endParaRPr lang="en-IN" sz="1400" b="0" strike="noStrike" spc="-1" dirty="0">
                    <a:latin typeface="Arial"/>
                  </a:endParaRPr>
                </a:p>
              </p:txBody>
            </p:sp>
            <p:sp>
              <p:nvSpPr>
                <p:cNvPr id="170" name="CustomShape 40"/>
                <p:cNvSpPr/>
                <p:nvPr/>
              </p:nvSpPr>
              <p:spPr>
                <a:xfrm>
                  <a:off x="5373720" y="414936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Oven</a:t>
                  </a:r>
                  <a:endParaRPr lang="en-IN" sz="1400" b="0" strike="noStrike" spc="-1">
                    <a:latin typeface="Arial"/>
                  </a:endParaRPr>
                </a:p>
              </p:txBody>
            </p:sp>
            <p:sp>
              <p:nvSpPr>
                <p:cNvPr id="171" name="CustomShape 41"/>
                <p:cNvSpPr/>
                <p:nvPr/>
              </p:nvSpPr>
              <p:spPr>
                <a:xfrm>
                  <a:off x="5373720" y="449604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Fire</a:t>
                  </a:r>
                  <a:endParaRPr lang="en-IN" sz="1400" b="0" strike="noStrike" spc="-1">
                    <a:latin typeface="Arial"/>
                  </a:endParaRPr>
                </a:p>
              </p:txBody>
            </p:sp>
          </p:grpSp>
          <p:grpSp>
            <p:nvGrpSpPr>
              <p:cNvPr id="172" name="Group 42"/>
              <p:cNvGrpSpPr/>
              <p:nvPr/>
            </p:nvGrpSpPr>
            <p:grpSpPr>
              <a:xfrm>
                <a:off x="0" y="0"/>
                <a:ext cx="36000" cy="36000"/>
                <a:chOff x="0" y="0"/>
                <a:chExt cx="36000" cy="36000"/>
              </a:xfrm>
            </p:grpSpPr>
            <p:pic>
              <p:nvPicPr>
                <p:cNvPr id="173" name="RenderedShapes"/>
                <p:cNvPicPr/>
                <p:nvPr/>
              </p:nvPicPr>
              <p:blipFill>
                <a:blip r:embed="rId3"/>
                <a:stretch/>
              </p:blipFill>
              <p:spPr>
                <a:xfrm>
                  <a:off x="0" y="0"/>
                  <a:ext cx="36000" cy="36000"/>
                </a:xfrm>
                <a:prstGeom prst="rect">
                  <a:avLst/>
                </a:prstGeom>
                <a:ln>
                  <a:noFill/>
                </a:ln>
              </p:spPr>
            </p:pic>
          </p:grpSp>
          <p:sp>
            <p:nvSpPr>
              <p:cNvPr id="174" name="CustomShape 43"/>
              <p:cNvSpPr/>
              <p:nvPr/>
            </p:nvSpPr>
            <p:spPr>
              <a:xfrm>
                <a:off x="5215320" y="1530720"/>
                <a:ext cx="18640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rPr>
                  <a:t>Platform</a:t>
                </a:r>
                <a:endParaRPr lang="en-IN" sz="1200" b="0" strike="noStrike" spc="-1">
                  <a:latin typeface="Arial"/>
                </a:endParaRPr>
              </a:p>
              <a:p>
                <a:pPr algn="ctr">
                  <a:lnSpc>
                    <a:spcPct val="100000"/>
                  </a:lnSpc>
                </a:pPr>
                <a:r>
                  <a:rPr lang="en-IN" sz="1200" b="0" strike="noStrike" spc="-1">
                    <a:solidFill>
                      <a:srgbClr val="212121"/>
                    </a:solidFill>
                    <a:latin typeface="Roboto Condensed"/>
                  </a:rPr>
                  <a:t>as a Service (PaaS)</a:t>
                </a:r>
                <a:endParaRPr lang="en-IN" sz="1200" b="0" strike="noStrike" spc="-1">
                  <a:latin typeface="Arial"/>
                </a:endParaRPr>
              </a:p>
            </p:txBody>
          </p:sp>
          <p:sp>
            <p:nvSpPr>
              <p:cNvPr id="175" name="CustomShape 44"/>
              <p:cNvSpPr/>
              <p:nvPr/>
            </p:nvSpPr>
            <p:spPr>
              <a:xfrm>
                <a:off x="5339160" y="5691960"/>
                <a:ext cx="153540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212121"/>
                    </a:solidFill>
                    <a:latin typeface="Roboto Condensed"/>
                  </a:rPr>
                  <a:t>Pizza Delivered</a:t>
                </a:r>
                <a:endParaRPr lang="en-IN" sz="1800" b="0" strike="noStrike" spc="-1">
                  <a:latin typeface="Arial"/>
                </a:endParaRPr>
              </a:p>
            </p:txBody>
          </p:sp>
        </p:grpSp>
        <p:grpSp>
          <p:nvGrpSpPr>
            <p:cNvPr id="176" name="Group 45"/>
            <p:cNvGrpSpPr/>
            <p:nvPr/>
          </p:nvGrpSpPr>
          <p:grpSpPr>
            <a:xfrm>
              <a:off x="0" y="0"/>
              <a:ext cx="9579240" cy="6330960"/>
              <a:chOff x="0" y="0"/>
              <a:chExt cx="9579240" cy="6330960"/>
            </a:xfrm>
          </p:grpSpPr>
          <p:sp>
            <p:nvSpPr>
              <p:cNvPr id="177" name="CustomShape 46"/>
              <p:cNvSpPr/>
              <p:nvPr/>
            </p:nvSpPr>
            <p:spPr>
              <a:xfrm>
                <a:off x="7367760" y="1495080"/>
                <a:ext cx="2191680" cy="4161600"/>
              </a:xfrm>
              <a:prstGeom prst="roundRect">
                <a:avLst>
                  <a:gd name="adj" fmla="val 16667"/>
                </a:avLst>
              </a:prstGeom>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p:style>
          </p:sp>
          <p:grpSp>
            <p:nvGrpSpPr>
              <p:cNvPr id="178" name="Group 47"/>
              <p:cNvGrpSpPr/>
              <p:nvPr/>
            </p:nvGrpSpPr>
            <p:grpSpPr>
              <a:xfrm>
                <a:off x="7873920" y="2069640"/>
                <a:ext cx="1203120" cy="2663640"/>
                <a:chOff x="7873920" y="2069640"/>
                <a:chExt cx="1203120" cy="2663640"/>
              </a:xfrm>
            </p:grpSpPr>
            <p:sp>
              <p:nvSpPr>
                <p:cNvPr id="179" name="CustomShape 48"/>
                <p:cNvSpPr/>
                <p:nvPr/>
              </p:nvSpPr>
              <p:spPr>
                <a:xfrm>
                  <a:off x="7873920" y="206964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dirty="0">
                      <a:solidFill>
                        <a:srgbClr val="212121"/>
                      </a:solidFill>
                      <a:latin typeface="Roboto Condensed"/>
                    </a:rPr>
                    <a:t>Dining Table</a:t>
                  </a:r>
                  <a:endParaRPr lang="en-IN" sz="1400" b="0" strike="noStrike" spc="-1" dirty="0">
                    <a:latin typeface="Arial"/>
                  </a:endParaRPr>
                </a:p>
              </p:txBody>
            </p:sp>
            <p:sp>
              <p:nvSpPr>
                <p:cNvPr id="180" name="CustomShape 49"/>
                <p:cNvSpPr/>
                <p:nvPr/>
              </p:nvSpPr>
              <p:spPr>
                <a:xfrm>
                  <a:off x="7873920" y="241632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Soda</a:t>
                  </a:r>
                  <a:endParaRPr lang="en-IN" sz="1400" b="0" strike="noStrike" spc="-1">
                    <a:latin typeface="Arial"/>
                  </a:endParaRPr>
                </a:p>
              </p:txBody>
            </p:sp>
            <p:sp>
              <p:nvSpPr>
                <p:cNvPr id="181" name="CustomShape 50"/>
                <p:cNvSpPr/>
                <p:nvPr/>
              </p:nvSpPr>
              <p:spPr>
                <a:xfrm>
                  <a:off x="7873920" y="276300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Cheese</a:t>
                  </a:r>
                  <a:endParaRPr lang="en-IN" sz="1400" b="0" strike="noStrike" spc="-1">
                    <a:latin typeface="Arial"/>
                  </a:endParaRPr>
                </a:p>
              </p:txBody>
            </p:sp>
            <p:sp>
              <p:nvSpPr>
                <p:cNvPr id="182" name="CustomShape 51"/>
                <p:cNvSpPr/>
                <p:nvPr/>
              </p:nvSpPr>
              <p:spPr>
                <a:xfrm>
                  <a:off x="7873920" y="310932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Toppings</a:t>
                  </a:r>
                  <a:endParaRPr lang="en-IN" sz="1400" b="0" strike="noStrike" spc="-1">
                    <a:latin typeface="Arial"/>
                  </a:endParaRPr>
                </a:p>
              </p:txBody>
            </p:sp>
            <p:sp>
              <p:nvSpPr>
                <p:cNvPr id="183" name="CustomShape 52"/>
                <p:cNvSpPr/>
                <p:nvPr/>
              </p:nvSpPr>
              <p:spPr>
                <a:xfrm>
                  <a:off x="7873920" y="345600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dirty="0">
                      <a:solidFill>
                        <a:srgbClr val="212121"/>
                      </a:solidFill>
                      <a:latin typeface="Roboto Condensed"/>
                    </a:rPr>
                    <a:t>Tomato Sauce</a:t>
                  </a:r>
                  <a:endParaRPr lang="en-IN" sz="1400" b="0" strike="noStrike" spc="-1" dirty="0">
                    <a:latin typeface="Arial"/>
                  </a:endParaRPr>
                </a:p>
              </p:txBody>
            </p:sp>
            <p:sp>
              <p:nvSpPr>
                <p:cNvPr id="184" name="CustomShape 53"/>
                <p:cNvSpPr/>
                <p:nvPr/>
              </p:nvSpPr>
              <p:spPr>
                <a:xfrm>
                  <a:off x="7873920" y="380268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Pizza Dough</a:t>
                  </a:r>
                  <a:endParaRPr lang="en-IN" sz="1400" b="0" strike="noStrike" spc="-1">
                    <a:latin typeface="Arial"/>
                  </a:endParaRPr>
                </a:p>
              </p:txBody>
            </p:sp>
            <p:sp>
              <p:nvSpPr>
                <p:cNvPr id="185" name="CustomShape 54"/>
                <p:cNvSpPr/>
                <p:nvPr/>
              </p:nvSpPr>
              <p:spPr>
                <a:xfrm>
                  <a:off x="7873920" y="414936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Oven</a:t>
                  </a:r>
                  <a:endParaRPr lang="en-IN" sz="1400" b="0" strike="noStrike" spc="-1">
                    <a:latin typeface="Arial"/>
                  </a:endParaRPr>
                </a:p>
              </p:txBody>
            </p:sp>
            <p:sp>
              <p:nvSpPr>
                <p:cNvPr id="186" name="CustomShape 55"/>
                <p:cNvSpPr/>
                <p:nvPr/>
              </p:nvSpPr>
              <p:spPr>
                <a:xfrm>
                  <a:off x="7873920" y="4496040"/>
                  <a:ext cx="1203120" cy="23724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53280" tIns="53280" rIns="53280" bIns="53280" anchor="ctr"/>
                <a:lstStyle/>
                <a:p>
                  <a:pPr algn="ctr">
                    <a:lnSpc>
                      <a:spcPct val="90000"/>
                    </a:lnSpc>
                    <a:spcAft>
                      <a:spcPts val="490"/>
                    </a:spcAft>
                  </a:pPr>
                  <a:r>
                    <a:rPr lang="en-IN" sz="1400" b="0" strike="noStrike" spc="-1">
                      <a:solidFill>
                        <a:srgbClr val="212121"/>
                      </a:solidFill>
                      <a:latin typeface="Roboto Condensed"/>
                    </a:rPr>
                    <a:t>Fire</a:t>
                  </a:r>
                  <a:endParaRPr lang="en-IN" sz="1400" b="0" strike="noStrike" spc="-1">
                    <a:latin typeface="Arial"/>
                  </a:endParaRPr>
                </a:p>
              </p:txBody>
            </p:sp>
          </p:grpSp>
          <p:grpSp>
            <p:nvGrpSpPr>
              <p:cNvPr id="187" name="Group 56"/>
              <p:cNvGrpSpPr/>
              <p:nvPr/>
            </p:nvGrpSpPr>
            <p:grpSpPr>
              <a:xfrm>
                <a:off x="0" y="0"/>
                <a:ext cx="36000" cy="36000"/>
                <a:chOff x="0" y="0"/>
                <a:chExt cx="36000" cy="36000"/>
              </a:xfrm>
            </p:grpSpPr>
            <p:pic>
              <p:nvPicPr>
                <p:cNvPr id="188" name="RenderedShapes"/>
                <p:cNvPicPr/>
                <p:nvPr/>
              </p:nvPicPr>
              <p:blipFill>
                <a:blip r:embed="rId3"/>
                <a:stretch/>
              </p:blipFill>
              <p:spPr>
                <a:xfrm>
                  <a:off x="0" y="0"/>
                  <a:ext cx="36000" cy="36000"/>
                </a:xfrm>
                <a:prstGeom prst="rect">
                  <a:avLst/>
                </a:prstGeom>
                <a:ln>
                  <a:noFill/>
                </a:ln>
              </p:spPr>
            </p:pic>
          </p:grpSp>
          <p:sp>
            <p:nvSpPr>
              <p:cNvPr id="189" name="CustomShape 57"/>
              <p:cNvSpPr/>
              <p:nvPr/>
            </p:nvSpPr>
            <p:spPr>
              <a:xfrm>
                <a:off x="7715160" y="1530720"/>
                <a:ext cx="18640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200" b="0" strike="noStrike" spc="-1">
                    <a:solidFill>
                      <a:srgbClr val="212121"/>
                    </a:solidFill>
                    <a:latin typeface="Roboto Condensed"/>
                  </a:rPr>
                  <a:t>Software</a:t>
                </a:r>
                <a:endParaRPr lang="en-IN" sz="1200" b="0" strike="noStrike" spc="-1">
                  <a:latin typeface="Arial"/>
                </a:endParaRPr>
              </a:p>
              <a:p>
                <a:pPr algn="ctr">
                  <a:lnSpc>
                    <a:spcPct val="100000"/>
                  </a:lnSpc>
                </a:pPr>
                <a:r>
                  <a:rPr lang="en-IN" sz="1200" b="0" strike="noStrike" spc="-1">
                    <a:solidFill>
                      <a:srgbClr val="212121"/>
                    </a:solidFill>
                    <a:latin typeface="Roboto Condensed"/>
                  </a:rPr>
                  <a:t>as a Service (SaaS)</a:t>
                </a:r>
                <a:endParaRPr lang="en-IN" sz="1200" b="0" strike="noStrike" spc="-1">
                  <a:latin typeface="Arial"/>
                </a:endParaRPr>
              </a:p>
            </p:txBody>
          </p:sp>
          <p:sp>
            <p:nvSpPr>
              <p:cNvPr id="190" name="CustomShape 58"/>
              <p:cNvSpPr/>
              <p:nvPr/>
            </p:nvSpPr>
            <p:spPr>
              <a:xfrm>
                <a:off x="7839360" y="5691960"/>
                <a:ext cx="15354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800" b="0" strike="noStrike" spc="-1">
                    <a:solidFill>
                      <a:srgbClr val="212121"/>
                    </a:solidFill>
                    <a:latin typeface="Roboto Condensed"/>
                  </a:rPr>
                  <a:t>Dined at Restaurant</a:t>
                </a:r>
                <a:endParaRPr lang="en-IN" sz="1800" b="0" strike="noStrike" spc="-1">
                  <a:latin typeface="Arial"/>
                </a:endParaRPr>
              </a:p>
            </p:txBody>
          </p:sp>
        </p:grpSp>
        <p:sp>
          <p:nvSpPr>
            <p:cNvPr id="191" name="CustomShape 59"/>
            <p:cNvSpPr/>
            <p:nvPr/>
          </p:nvSpPr>
          <p:spPr>
            <a:xfrm>
              <a:off x="10284120" y="2895840"/>
              <a:ext cx="1298520" cy="303480"/>
            </a:xfrm>
            <a:prstGeom prst="rect">
              <a:avLst/>
            </a:prstGeom>
            <a:solidFill>
              <a:srgbClr val="E84C22"/>
            </a:solidFill>
            <a:ln>
              <a:solidFill>
                <a:schemeClr val="bg1"/>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400" b="0" strike="noStrike" spc="-1" dirty="0">
                  <a:solidFill>
                    <a:srgbClr val="FFFFFF"/>
                  </a:solidFill>
                  <a:latin typeface="Roboto Condensed"/>
                </a:rPr>
                <a:t>You Manage</a:t>
              </a:r>
              <a:endParaRPr lang="en-IN" sz="1400" b="0" strike="noStrike" spc="-1" dirty="0">
                <a:latin typeface="Arial"/>
              </a:endParaRPr>
            </a:p>
          </p:txBody>
        </p:sp>
        <p:sp>
          <p:nvSpPr>
            <p:cNvPr id="192" name="CustomShape 60"/>
            <p:cNvSpPr/>
            <p:nvPr/>
          </p:nvSpPr>
          <p:spPr>
            <a:xfrm>
              <a:off x="10148040" y="3575880"/>
              <a:ext cx="1571040" cy="303480"/>
            </a:xfrm>
            <a:prstGeom prst="rect">
              <a:avLst/>
            </a:prstGeom>
            <a:noFill/>
            <a:ln>
              <a:solidFill>
                <a:schemeClr val="tx1"/>
              </a:solid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400" b="0" strike="noStrike" spc="-1">
                  <a:solidFill>
                    <a:srgbClr val="212121"/>
                  </a:solidFill>
                  <a:latin typeface="Roboto Condensed"/>
                </a:rPr>
                <a:t>Vendor Manage</a:t>
              </a:r>
              <a:endParaRPr lang="en-IN" sz="1400" b="0" strike="noStrike" spc="-1">
                <a:latin typeface="Arial"/>
              </a:endParaRPr>
            </a:p>
          </p:txBody>
        </p:sp>
      </p:grpSp>
      <p:sp>
        <p:nvSpPr>
          <p:cNvPr id="193" name="CustomShape 61"/>
          <p:cNvSpPr/>
          <p:nvPr/>
        </p:nvSpPr>
        <p:spPr>
          <a:xfrm>
            <a:off x="561240" y="796680"/>
            <a:ext cx="909864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2800" b="1" strike="noStrike" spc="-1" dirty="0">
                <a:solidFill>
                  <a:srgbClr val="0070C0"/>
                </a:solidFill>
                <a:latin typeface="Roboto Condensed"/>
              </a:rPr>
              <a:t>Pizza as a Service</a:t>
            </a:r>
            <a:endParaRPr lang="en-IN" sz="2800" b="0" strike="noStrike" spc="-1" dirty="0">
              <a:solidFill>
                <a:srgbClr val="0070C0"/>
              </a:solidFill>
              <a:latin typeface="Arial"/>
            </a:endParaRPr>
          </a:p>
        </p:txBody>
      </p:sp>
    </p:spTree>
    <p:extLst>
      <p:ext uri="{BB962C8B-B14F-4D97-AF65-F5344CB8AC3E}">
        <p14:creationId xmlns:p14="http://schemas.microsoft.com/office/powerpoint/2010/main" val="286005549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additive="repl">
                                        <p:cTn id="7" dur="500"/>
                                        <p:tgtEl>
                                          <p:spTgt spid="193"/>
                                        </p:tgtEl>
                                      </p:cBhvr>
                                    </p:animEffect>
                                  </p:childTnLst>
                                </p:cTn>
                              </p:par>
                              <p:par>
                                <p:cTn id="8" presetID="22" presetClass="entr" presetSubtype="8"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wipe(left)">
                                      <p:cBhvr>
                                        <p:cTn id="1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5C570-6FB6-4F47-B37F-FFB5AFF026DB}"/>
              </a:ext>
            </a:extLst>
          </p:cNvPr>
          <p:cNvSpPr>
            <a:spLocks noGrp="1"/>
          </p:cNvSpPr>
          <p:nvPr>
            <p:ph type="title"/>
          </p:nvPr>
        </p:nvSpPr>
        <p:spPr/>
        <p:txBody>
          <a:bodyPr/>
          <a:lstStyle/>
          <a:p>
            <a:r>
              <a:rPr lang="en-IN" dirty="0"/>
              <a:t>Examples</a:t>
            </a:r>
          </a:p>
        </p:txBody>
      </p:sp>
      <p:pic>
        <p:nvPicPr>
          <p:cNvPr id="1026" name="Picture 2" descr="offshore software development cloud computing: examples of Iaas, SaaS, and PaaS. How to benefit from offshore cloud services">
            <a:extLst>
              <a:ext uri="{FF2B5EF4-FFF2-40B4-BE49-F238E27FC236}">
                <a16:creationId xmlns:a16="http://schemas.microsoft.com/office/drawing/2014/main" id="{62226A94-DCA8-4DA5-9B63-0438FD7E4F5D}"/>
              </a:ext>
            </a:extLst>
          </p:cNvPr>
          <p:cNvPicPr>
            <a:picLocks noChangeAspect="1" noChangeArrowheads="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0" y="952500"/>
            <a:ext cx="12192000" cy="495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07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left)">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GB" dirty="0">
                <a:solidFill>
                  <a:srgbClr val="002060"/>
                </a:solidFill>
              </a:rPr>
              <a:t>Introduction to Internet of Things (IoT): New Age</a:t>
            </a:r>
            <a:endParaRPr lang="en-IN" dirty="0">
              <a:solidFill>
                <a:srgbClr val="002060"/>
              </a:solidFill>
            </a:endParaRPr>
          </a:p>
        </p:txBody>
      </p:sp>
      <p:sp>
        <p:nvSpPr>
          <p:cNvPr id="7" name="Content Placeholder 6"/>
          <p:cNvSpPr>
            <a:spLocks noGrp="1"/>
          </p:cNvSpPr>
          <p:nvPr>
            <p:ph idx="1"/>
          </p:nvPr>
        </p:nvSpPr>
        <p:spPr/>
        <p:txBody>
          <a:bodyPr/>
          <a:lstStyle/>
          <a:p>
            <a:r>
              <a:rPr lang="en-GB" sz="2800" dirty="0"/>
              <a:t>Internet of Things (IoT) is an emerged as the </a:t>
            </a:r>
            <a:r>
              <a:rPr lang="en-GB" sz="2800" dirty="0">
                <a:solidFill>
                  <a:srgbClr val="C00000"/>
                </a:solidFill>
              </a:rPr>
              <a:t>4</a:t>
            </a:r>
            <a:r>
              <a:rPr lang="en-GB" sz="2800" baseline="30000" dirty="0">
                <a:solidFill>
                  <a:srgbClr val="C00000"/>
                </a:solidFill>
              </a:rPr>
              <a:t>th</a:t>
            </a:r>
            <a:r>
              <a:rPr lang="en-GB" sz="2800" dirty="0">
                <a:solidFill>
                  <a:srgbClr val="C00000"/>
                </a:solidFill>
              </a:rPr>
              <a:t> Industrial Revolution</a:t>
            </a:r>
            <a:r>
              <a:rPr lang="en-GB" sz="2800" dirty="0"/>
              <a:t>.</a:t>
            </a:r>
          </a:p>
          <a:p>
            <a:r>
              <a:rPr lang="en-GB" sz="2800" dirty="0"/>
              <a:t>There are multiple ways to define IoT, but the basic of all the definitions remains the same. </a:t>
            </a:r>
          </a:p>
          <a:p>
            <a:r>
              <a:rPr lang="en-GB" sz="2800" dirty="0"/>
              <a:t>The IoT is not just limited to the connected or networked devices, but in a broad way IoT devices exchange meaningful information from one device to another to get desire result. </a:t>
            </a:r>
          </a:p>
          <a:p>
            <a:pPr marL="0" indent="0">
              <a:buNone/>
            </a:pPr>
            <a:endParaRPr lang="en-IN" dirty="0"/>
          </a:p>
        </p:txBody>
      </p:sp>
      <p:pic>
        <p:nvPicPr>
          <p:cNvPr id="8" name="Picture 7"/>
          <p:cNvPicPr>
            <a:picLocks noChangeAspect="1"/>
          </p:cNvPicPr>
          <p:nvPr/>
        </p:nvPicPr>
        <p:blipFill>
          <a:blip r:embed="rId3">
            <a:clrChange>
              <a:clrFrom>
                <a:srgbClr val="FBFDFB"/>
              </a:clrFrom>
              <a:clrTo>
                <a:srgbClr val="FBFDFB">
                  <a:alpha val="0"/>
                </a:srgbClr>
              </a:clrTo>
            </a:clrChange>
          </a:blip>
          <a:stretch>
            <a:fillRect/>
          </a:stretch>
        </p:blipFill>
        <p:spPr>
          <a:xfrm>
            <a:off x="2912869" y="3576292"/>
            <a:ext cx="6690285" cy="2877717"/>
          </a:xfrm>
          <a:prstGeom prst="rect">
            <a:avLst/>
          </a:prstGeom>
        </p:spPr>
      </p:pic>
      <p:pic>
        <p:nvPicPr>
          <p:cNvPr id="5" name="Picture 4"/>
          <p:cNvPicPr>
            <a:picLocks noChangeAspect="1"/>
          </p:cNvPicPr>
          <p:nvPr/>
        </p:nvPicPr>
        <p:blipFill>
          <a:blip r:embed="rId4"/>
          <a:stretch>
            <a:fillRect/>
          </a:stretch>
        </p:blipFill>
        <p:spPr>
          <a:xfrm>
            <a:off x="206059" y="4404770"/>
            <a:ext cx="1891051" cy="1028954"/>
          </a:xfrm>
          <a:prstGeom prst="rect">
            <a:avLst/>
          </a:prstGeom>
        </p:spPr>
      </p:pic>
      <p:pic>
        <p:nvPicPr>
          <p:cNvPr id="9" name="Picture 8"/>
          <p:cNvPicPr>
            <a:picLocks noChangeAspect="1"/>
          </p:cNvPicPr>
          <p:nvPr/>
        </p:nvPicPr>
        <p:blipFill>
          <a:blip r:embed="rId5"/>
          <a:stretch>
            <a:fillRect/>
          </a:stretch>
        </p:blipFill>
        <p:spPr>
          <a:xfrm>
            <a:off x="10418913" y="4404770"/>
            <a:ext cx="1578555" cy="896619"/>
          </a:xfrm>
          <a:prstGeom prst="rect">
            <a:avLst/>
          </a:prstGeom>
        </p:spPr>
      </p:pic>
    </p:spTree>
    <p:extLst>
      <p:ext uri="{BB962C8B-B14F-4D97-AF65-F5344CB8AC3E}">
        <p14:creationId xmlns:p14="http://schemas.microsoft.com/office/powerpoint/2010/main" val="196805974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Enabling Technologies - </a:t>
            </a:r>
            <a:r>
              <a:rPr lang="en-GB" dirty="0">
                <a:solidFill>
                  <a:srgbClr val="C00000"/>
                </a:solidFill>
              </a:rPr>
              <a:t>Big Data Analytics </a:t>
            </a:r>
            <a:endParaRPr lang="en-IN" dirty="0">
              <a:solidFill>
                <a:srgbClr val="C00000"/>
              </a:solidFill>
            </a:endParaRPr>
          </a:p>
        </p:txBody>
      </p:sp>
      <p:sp>
        <p:nvSpPr>
          <p:cNvPr id="5" name="Content Placeholder 4"/>
          <p:cNvSpPr>
            <a:spLocks noGrp="1"/>
          </p:cNvSpPr>
          <p:nvPr>
            <p:ph idx="1"/>
          </p:nvPr>
        </p:nvSpPr>
        <p:spPr/>
        <p:txBody>
          <a:bodyPr/>
          <a:lstStyle/>
          <a:p>
            <a:r>
              <a:rPr lang="en-GB" sz="2800" dirty="0"/>
              <a:t>Data is everywhere, and from every function or operation we get more data. </a:t>
            </a:r>
          </a:p>
          <a:p>
            <a:r>
              <a:rPr lang="en-GB" sz="2800" dirty="0"/>
              <a:t>IoT is all about collecting data from various sensory nodes.</a:t>
            </a:r>
          </a:p>
          <a:p>
            <a:r>
              <a:rPr lang="en-GB" sz="2800" dirty="0"/>
              <a:t>Handling the huge data is fundamental to make the application a success. </a:t>
            </a:r>
          </a:p>
          <a:p>
            <a:r>
              <a:rPr lang="en-GB" sz="2800" dirty="0"/>
              <a:t>The biggest challenge with big data is 4Vs. Volume, Variety, Speed (Velocity) at which it comes and its Veracity</a:t>
            </a:r>
          </a:p>
          <a:p>
            <a:endParaRPr lang="en-IN" dirty="0"/>
          </a:p>
        </p:txBody>
      </p:sp>
      <p:pic>
        <p:nvPicPr>
          <p:cNvPr id="324" name="Picture 3"/>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p:blipFill>
        <p:spPr>
          <a:xfrm>
            <a:off x="3438288" y="3436414"/>
            <a:ext cx="6292872" cy="3017595"/>
          </a:xfrm>
          <a:prstGeom prst="rect">
            <a:avLst/>
          </a:prstGeom>
          <a:ln>
            <a:noFill/>
          </a:ln>
        </p:spPr>
      </p:pic>
    </p:spTree>
    <p:extLst>
      <p:ext uri="{BB962C8B-B14F-4D97-AF65-F5344CB8AC3E}">
        <p14:creationId xmlns:p14="http://schemas.microsoft.com/office/powerpoint/2010/main" val="266560121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0" presetClass="entr" fill="hold" nodeType="withEffect">
                                  <p:stCondLst>
                                    <p:cond delay="0"/>
                                  </p:stCondLst>
                                  <p:childTnLst>
                                    <p:set>
                                      <p:cBhvr>
                                        <p:cTn id="8" dur="1" fill="hold">
                                          <p:stCondLst>
                                            <p:cond delay="0"/>
                                          </p:stCondLst>
                                        </p:cTn>
                                        <p:tgtEl>
                                          <p:spTgt spid="324"/>
                                        </p:tgtEl>
                                        <p:attrNameLst>
                                          <p:attrName>style.visibility</p:attrName>
                                        </p:attrNameLst>
                                      </p:cBhvr>
                                      <p:to>
                                        <p:strVal val="visible"/>
                                      </p:to>
                                    </p:set>
                                    <p:animEffect transition="in" filter="fade">
                                      <p:cBhvr additive="repl">
                                        <p:cTn id="9" dur="500"/>
                                        <p:tgtEl>
                                          <p:spTgt spid="32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Enabling Technologies - </a:t>
            </a:r>
            <a:r>
              <a:rPr lang="en-IN" dirty="0">
                <a:solidFill>
                  <a:srgbClr val="C00000"/>
                </a:solidFill>
              </a:rPr>
              <a:t>Big Data Analytics</a:t>
            </a:r>
          </a:p>
        </p:txBody>
      </p:sp>
      <p:sp>
        <p:nvSpPr>
          <p:cNvPr id="8" name="TextBox 7"/>
          <p:cNvSpPr txBox="1"/>
          <p:nvPr/>
        </p:nvSpPr>
        <p:spPr>
          <a:xfrm>
            <a:off x="365227" y="1157920"/>
            <a:ext cx="4133516" cy="2062103"/>
          </a:xfrm>
          <a:prstGeom prst="rect">
            <a:avLst/>
          </a:prstGeom>
          <a:noFill/>
        </p:spPr>
        <p:txBody>
          <a:bodyPr wrap="square" rtlCol="0">
            <a:spAutoFit/>
          </a:bodyPr>
          <a:lstStyle/>
          <a:p>
            <a:pPr lvl="0"/>
            <a:r>
              <a:rPr lang="en-GB" sz="2000" b="1" dirty="0">
                <a:solidFill>
                  <a:srgbClr val="C00000"/>
                </a:solidFill>
              </a:rPr>
              <a:t>Scale (Volume): </a:t>
            </a:r>
            <a:endParaRPr lang="en-IN" sz="2000" b="1" dirty="0">
              <a:solidFill>
                <a:srgbClr val="C00000"/>
              </a:solidFill>
            </a:endParaRPr>
          </a:p>
          <a:p>
            <a:pPr marL="736600" lvl="1" indent="-285750" algn="just">
              <a:buFont typeface="Arial" panose="020B0604020202020204" pitchFamily="34" charset="0"/>
              <a:buChar char="•"/>
            </a:pPr>
            <a:r>
              <a:rPr lang="en-GB" dirty="0">
                <a:solidFill>
                  <a:srgbClr val="C00000"/>
                </a:solidFill>
              </a:rPr>
              <a:t>Huge volume </a:t>
            </a:r>
            <a:r>
              <a:rPr lang="en-GB" dirty="0"/>
              <a:t>of data is generated every minute. </a:t>
            </a:r>
          </a:p>
          <a:p>
            <a:pPr marL="736600" lvl="1" indent="-285750" algn="just">
              <a:buFont typeface="Arial" panose="020B0604020202020204" pitchFamily="34" charset="0"/>
              <a:buChar char="•"/>
            </a:pPr>
            <a:r>
              <a:rPr lang="en-GB" dirty="0"/>
              <a:t>Storage has become inexpensive and hence, cost-related challenges have reduced. </a:t>
            </a:r>
          </a:p>
          <a:p>
            <a:pPr marL="736600" lvl="1" indent="-285750" algn="just">
              <a:buFont typeface="Arial" panose="020B0604020202020204" pitchFamily="34" charset="0"/>
              <a:buChar char="•"/>
            </a:pPr>
            <a:r>
              <a:rPr lang="en-GB" dirty="0"/>
              <a:t>Cloud Storage availability.</a:t>
            </a:r>
            <a:endParaRPr lang="en-IN" sz="2000" dirty="0"/>
          </a:p>
        </p:txBody>
      </p:sp>
      <p:sp>
        <p:nvSpPr>
          <p:cNvPr id="13" name="TextBox 12"/>
          <p:cNvSpPr txBox="1"/>
          <p:nvPr/>
        </p:nvSpPr>
        <p:spPr>
          <a:xfrm>
            <a:off x="6842908" y="1150583"/>
            <a:ext cx="5044292" cy="1785104"/>
          </a:xfrm>
          <a:prstGeom prst="rect">
            <a:avLst/>
          </a:prstGeom>
          <a:noFill/>
        </p:spPr>
        <p:txBody>
          <a:bodyPr wrap="square" rtlCol="0">
            <a:spAutoFit/>
          </a:bodyPr>
          <a:lstStyle/>
          <a:p>
            <a:r>
              <a:rPr lang="en-GB" sz="2000" b="1" dirty="0">
                <a:solidFill>
                  <a:srgbClr val="C00000"/>
                </a:solidFill>
              </a:rPr>
              <a:t>Complexity (Variety): </a:t>
            </a:r>
          </a:p>
          <a:p>
            <a:pPr marL="742950" lvl="1" indent="-285750">
              <a:buFont typeface="Arial" panose="020B0604020202020204" pitchFamily="34" charset="0"/>
              <a:buChar char="•"/>
            </a:pPr>
            <a:r>
              <a:rPr lang="en-GB" dirty="0"/>
              <a:t>Data no longer comes from one single source. </a:t>
            </a:r>
          </a:p>
          <a:p>
            <a:pPr marL="742950" lvl="1" indent="-285750">
              <a:buFont typeface="Arial" panose="020B0604020202020204" pitchFamily="34" charset="0"/>
              <a:buChar char="•"/>
            </a:pPr>
            <a:r>
              <a:rPr lang="en-GB" dirty="0"/>
              <a:t>It also comes in </a:t>
            </a:r>
            <a:r>
              <a:rPr lang="en-GB" dirty="0">
                <a:solidFill>
                  <a:srgbClr val="C00000"/>
                </a:solidFill>
              </a:rPr>
              <a:t>different formats </a:t>
            </a:r>
            <a:r>
              <a:rPr lang="en-GB" dirty="0" smtClean="0">
                <a:solidFill>
                  <a:srgbClr val="C00000"/>
                </a:solidFill>
              </a:rPr>
              <a:t/>
            </a:r>
            <a:br>
              <a:rPr lang="en-GB" dirty="0" smtClean="0">
                <a:solidFill>
                  <a:srgbClr val="C00000"/>
                </a:solidFill>
              </a:rPr>
            </a:br>
            <a:r>
              <a:rPr lang="en-GB" dirty="0" smtClean="0"/>
              <a:t>(</a:t>
            </a:r>
            <a:r>
              <a:rPr lang="en-GB" dirty="0"/>
              <a:t>e.g., audio, video, text and image) </a:t>
            </a:r>
            <a:endParaRPr lang="en-GB" dirty="0" smtClean="0"/>
          </a:p>
          <a:p>
            <a:pPr marL="742950" lvl="1" indent="-285750">
              <a:buFont typeface="Arial" panose="020B0604020202020204" pitchFamily="34" charset="0"/>
              <a:buChar char="•"/>
            </a:pPr>
            <a:r>
              <a:rPr lang="en-GB" dirty="0" smtClean="0">
                <a:solidFill>
                  <a:srgbClr val="C00000"/>
                </a:solidFill>
              </a:rPr>
              <a:t>Varieties </a:t>
            </a:r>
            <a:r>
              <a:rPr lang="en-GB" dirty="0">
                <a:solidFill>
                  <a:srgbClr val="C00000"/>
                </a:solidFill>
              </a:rPr>
              <a:t>of data becomes a huge challenge. </a:t>
            </a:r>
          </a:p>
        </p:txBody>
      </p:sp>
      <p:sp>
        <p:nvSpPr>
          <p:cNvPr id="14" name="TextBox 13"/>
          <p:cNvSpPr txBox="1"/>
          <p:nvPr/>
        </p:nvSpPr>
        <p:spPr>
          <a:xfrm>
            <a:off x="365227" y="4243738"/>
            <a:ext cx="5599033" cy="2062103"/>
          </a:xfrm>
          <a:prstGeom prst="rect">
            <a:avLst/>
          </a:prstGeom>
          <a:noFill/>
        </p:spPr>
        <p:txBody>
          <a:bodyPr wrap="square" rtlCol="0">
            <a:spAutoFit/>
          </a:bodyPr>
          <a:lstStyle/>
          <a:p>
            <a:r>
              <a:rPr lang="en-GB" sz="2000" b="1" dirty="0">
                <a:solidFill>
                  <a:srgbClr val="C00000"/>
                </a:solidFill>
              </a:rPr>
              <a:t>Data in doubt (Veracity): </a:t>
            </a:r>
          </a:p>
          <a:p>
            <a:pPr marL="742950" lvl="1" indent="-285750" algn="just">
              <a:buFont typeface="Arial" panose="020B0604020202020204" pitchFamily="34" charset="0"/>
              <a:buChar char="•"/>
            </a:pPr>
            <a:r>
              <a:rPr lang="en-GB" dirty="0"/>
              <a:t>How accurate is all this data anyway? Because we are now rely on it</a:t>
            </a:r>
          </a:p>
          <a:p>
            <a:pPr marL="742950" lvl="1" indent="-285750" algn="just">
              <a:buFont typeface="Arial" panose="020B0604020202020204" pitchFamily="34" charset="0"/>
              <a:buChar char="•"/>
            </a:pPr>
            <a:r>
              <a:rPr lang="en-GB" dirty="0"/>
              <a:t>The data’s nature alters dynamically and uncertainty is often seen. </a:t>
            </a:r>
          </a:p>
          <a:p>
            <a:pPr marL="742950" lvl="1" indent="-285750" algn="just">
              <a:buFont typeface="Arial" panose="020B0604020202020204" pitchFamily="34" charset="0"/>
              <a:buChar char="•"/>
            </a:pPr>
            <a:r>
              <a:rPr lang="en-GB" dirty="0"/>
              <a:t>So, it would be challenging to process this </a:t>
            </a:r>
            <a:r>
              <a:rPr lang="en-GB" dirty="0">
                <a:solidFill>
                  <a:srgbClr val="C00000"/>
                </a:solidFill>
              </a:rPr>
              <a:t>unstable data</a:t>
            </a:r>
            <a:r>
              <a:rPr lang="en-GB" dirty="0"/>
              <a:t>. </a:t>
            </a:r>
          </a:p>
        </p:txBody>
      </p:sp>
      <p:sp>
        <p:nvSpPr>
          <p:cNvPr id="15" name="TextBox 14"/>
          <p:cNvSpPr txBox="1"/>
          <p:nvPr/>
        </p:nvSpPr>
        <p:spPr>
          <a:xfrm>
            <a:off x="6842908" y="4444906"/>
            <a:ext cx="5130259" cy="1231106"/>
          </a:xfrm>
          <a:prstGeom prst="rect">
            <a:avLst/>
          </a:prstGeom>
          <a:noFill/>
        </p:spPr>
        <p:txBody>
          <a:bodyPr wrap="square" rtlCol="0">
            <a:spAutoFit/>
          </a:bodyPr>
          <a:lstStyle/>
          <a:p>
            <a:r>
              <a:rPr lang="en-GB" sz="2000" b="1" dirty="0">
                <a:solidFill>
                  <a:srgbClr val="C00000"/>
                </a:solidFill>
              </a:rPr>
              <a:t>Speed (Velocity): </a:t>
            </a:r>
          </a:p>
          <a:p>
            <a:pPr marL="742950" lvl="1" indent="-285750" algn="just" defTabSz="711200">
              <a:buFont typeface="Arial" panose="020B0604020202020204" pitchFamily="34" charset="0"/>
              <a:buChar char="•"/>
            </a:pPr>
            <a:r>
              <a:rPr lang="en-GB" dirty="0"/>
              <a:t>The rate at which data is generated </a:t>
            </a:r>
            <a:r>
              <a:rPr lang="en-GB" dirty="0" smtClean="0">
                <a:solidFill>
                  <a:srgbClr val="C00000"/>
                </a:solidFill>
              </a:rPr>
              <a:t>Very Fast</a:t>
            </a:r>
            <a:r>
              <a:rPr lang="en-GB" dirty="0" smtClean="0"/>
              <a:t>. </a:t>
            </a:r>
            <a:endParaRPr lang="en-GB" dirty="0"/>
          </a:p>
          <a:p>
            <a:pPr marL="742950" lvl="1" indent="-285750" algn="just" defTabSz="711200">
              <a:buFont typeface="Arial" panose="020B0604020202020204" pitchFamily="34" charset="0"/>
              <a:buChar char="•"/>
            </a:pPr>
            <a:r>
              <a:rPr lang="en-GB" dirty="0"/>
              <a:t>Also, data dynamics changes very frequently, new data is generated and moves around. </a:t>
            </a:r>
          </a:p>
        </p:txBody>
      </p:sp>
      <p:pic>
        <p:nvPicPr>
          <p:cNvPr id="20" name="Picture 2" descr="The Four V's of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2687" y="1449732"/>
            <a:ext cx="2799604" cy="2794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36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7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dirty="0"/>
              <a:t>Enabling Technologies - </a:t>
            </a:r>
            <a:r>
              <a:rPr lang="en-GB" dirty="0">
                <a:solidFill>
                  <a:srgbClr val="C00000"/>
                </a:solidFill>
              </a:rPr>
              <a:t>Big Data Analytics </a:t>
            </a:r>
            <a:endParaRPr lang="en-IN" dirty="0">
              <a:solidFill>
                <a:srgbClr val="C00000"/>
              </a:solidFill>
            </a:endParaRPr>
          </a:p>
        </p:txBody>
      </p:sp>
      <p:sp>
        <p:nvSpPr>
          <p:cNvPr id="5" name="Content Placeholder 4"/>
          <p:cNvSpPr>
            <a:spLocks noGrp="1"/>
          </p:cNvSpPr>
          <p:nvPr>
            <p:ph idx="1"/>
          </p:nvPr>
        </p:nvSpPr>
        <p:spPr/>
        <p:txBody>
          <a:bodyPr/>
          <a:lstStyle/>
          <a:p>
            <a:r>
              <a:rPr lang="en-GB" sz="2800" dirty="0"/>
              <a:t>In IoT data is everything. so, data analytics is one of the enabling technologies for building a complete IoT application.</a:t>
            </a:r>
          </a:p>
          <a:p>
            <a:r>
              <a:rPr lang="en-GB" sz="2800" dirty="0"/>
              <a:t>So the question is: “Who is generating all this data?” A partial list to answer this is as follows: </a:t>
            </a:r>
          </a:p>
          <a:p>
            <a:pPr lvl="1"/>
            <a:r>
              <a:rPr lang="en-GB" sz="2400" dirty="0"/>
              <a:t>Sensors from security systems. </a:t>
            </a:r>
          </a:p>
          <a:p>
            <a:pPr lvl="1"/>
            <a:r>
              <a:rPr lang="en-GB" sz="2400" dirty="0"/>
              <a:t>Sensors from weather monitoring systems. </a:t>
            </a:r>
          </a:p>
          <a:p>
            <a:pPr lvl="1"/>
            <a:r>
              <a:rPr lang="en-GB" sz="2400" dirty="0"/>
              <a:t>Sensors from car/navigation systems. </a:t>
            </a:r>
          </a:p>
          <a:p>
            <a:pPr lvl="1"/>
            <a:r>
              <a:rPr lang="en-GB" sz="2400" dirty="0"/>
              <a:t>Sensors from water quality monitoring systems. </a:t>
            </a:r>
          </a:p>
          <a:p>
            <a:pPr lvl="1"/>
            <a:r>
              <a:rPr lang="en-GB" sz="2400" dirty="0"/>
              <a:t>Data from wearable Devices (e.g., bands). </a:t>
            </a:r>
          </a:p>
          <a:p>
            <a:pPr lvl="1"/>
            <a:r>
              <a:rPr lang="en-GB" sz="2400" dirty="0"/>
              <a:t>Data from industrial equipment (e.g., motor health). </a:t>
            </a:r>
          </a:p>
          <a:p>
            <a:pPr lvl="1"/>
            <a:r>
              <a:rPr lang="en-GB" sz="2400" dirty="0"/>
              <a:t>Sensors from bridges/roads about traffic density and other factors. </a:t>
            </a:r>
          </a:p>
          <a:p>
            <a:pPr lvl="1"/>
            <a:r>
              <a:rPr lang="en-GB" sz="2400" dirty="0"/>
              <a:t>Social media (e.g., tweets, photo uploads, etc.). </a:t>
            </a:r>
          </a:p>
          <a:p>
            <a:endParaRPr lang="en-IN"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5770797"/>
            <a:ext cx="1250066" cy="95935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48392" y="2757601"/>
            <a:ext cx="2365886" cy="3075651"/>
          </a:xfrm>
          <a:prstGeom prst="rect">
            <a:avLst/>
          </a:prstGeom>
        </p:spPr>
      </p:pic>
    </p:spTree>
    <p:extLst>
      <p:ext uri="{BB962C8B-B14F-4D97-AF65-F5344CB8AC3E}">
        <p14:creationId xmlns:p14="http://schemas.microsoft.com/office/powerpoint/2010/main" val="1689087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Enabling Technologies - </a:t>
            </a:r>
            <a:r>
              <a:rPr lang="en-GB" dirty="0">
                <a:solidFill>
                  <a:srgbClr val="C00000"/>
                </a:solidFill>
              </a:rPr>
              <a:t>Embedded Computing Boards </a:t>
            </a:r>
            <a:endParaRPr lang="en-IN" dirty="0">
              <a:solidFill>
                <a:srgbClr val="C00000"/>
              </a:solidFill>
            </a:endParaRPr>
          </a:p>
        </p:txBody>
      </p:sp>
      <p:sp>
        <p:nvSpPr>
          <p:cNvPr id="3" name="Content Placeholder 2"/>
          <p:cNvSpPr>
            <a:spLocks noGrp="1"/>
          </p:cNvSpPr>
          <p:nvPr>
            <p:ph idx="1"/>
          </p:nvPr>
        </p:nvSpPr>
        <p:spPr/>
        <p:txBody>
          <a:bodyPr/>
          <a:lstStyle/>
          <a:p>
            <a:r>
              <a:rPr lang="en-GB" sz="2800" dirty="0"/>
              <a:t>An embedded computing board a very important component to bring IoT design to reality. </a:t>
            </a:r>
          </a:p>
          <a:p>
            <a:r>
              <a:rPr lang="en-GB" sz="2800" dirty="0"/>
              <a:t>For making the prototype the computing boards play vital role. </a:t>
            </a:r>
          </a:p>
          <a:p>
            <a:r>
              <a:rPr lang="en-GB" sz="2800" dirty="0"/>
              <a:t>The computing boards available in the market are driven by </a:t>
            </a:r>
            <a:r>
              <a:rPr lang="en-GB" sz="2800" dirty="0">
                <a:solidFill>
                  <a:srgbClr val="C00000"/>
                </a:solidFill>
              </a:rPr>
              <a:t>microcontrollers or processors</a:t>
            </a:r>
            <a:r>
              <a:rPr lang="en-GB" sz="2800" dirty="0"/>
              <a:t>. </a:t>
            </a:r>
          </a:p>
          <a:p>
            <a:r>
              <a:rPr lang="en-GB" sz="2800" dirty="0"/>
              <a:t>Some of the boards are as follows: </a:t>
            </a:r>
          </a:p>
          <a:p>
            <a:pPr lvl="1"/>
            <a:r>
              <a:rPr lang="en-GB" sz="2400" dirty="0"/>
              <a:t>Raspberry Pi. </a:t>
            </a:r>
          </a:p>
          <a:p>
            <a:pPr lvl="1"/>
            <a:r>
              <a:rPr lang="en-GB" sz="2400" dirty="0"/>
              <a:t>Arduino (many variants). </a:t>
            </a:r>
          </a:p>
          <a:p>
            <a:pPr lvl="1"/>
            <a:r>
              <a:rPr lang="en-GB" sz="2400" dirty="0"/>
              <a:t>NodeMCU. </a:t>
            </a:r>
          </a:p>
          <a:p>
            <a:pPr lvl="1"/>
            <a:r>
              <a:rPr lang="en-GB" sz="2400" dirty="0"/>
              <a:t>Intel Edison</a:t>
            </a:r>
            <a:r>
              <a:rPr lang="en-GB" sz="2400" dirty="0" smtClean="0"/>
              <a:t>.</a:t>
            </a:r>
          </a:p>
          <a:p>
            <a:pPr lvl="1"/>
            <a:r>
              <a:rPr lang="en-GB" sz="2400" dirty="0" smtClean="0"/>
              <a:t>Dragon Board </a:t>
            </a:r>
            <a:endParaRPr lang="en-GB" sz="2400" dirty="0"/>
          </a:p>
          <a:p>
            <a:r>
              <a:rPr lang="en-GB" sz="2800" dirty="0"/>
              <a:t>All these boards are small, yet smart</a:t>
            </a:r>
            <a:r>
              <a:rPr lang="en-GB" dirty="0"/>
              <a:t>. </a:t>
            </a:r>
          </a:p>
          <a:p>
            <a:endParaRPr lang="en-IN" dirty="0"/>
          </a:p>
        </p:txBody>
      </p:sp>
      <p:pic>
        <p:nvPicPr>
          <p:cNvPr id="6" name="Picture 5"/>
          <p:cNvPicPr>
            <a:picLocks noChangeAspect="1"/>
          </p:cNvPicPr>
          <p:nvPr/>
        </p:nvPicPr>
        <p:blipFill>
          <a:blip r:embed="rId2">
            <a:clrChange>
              <a:clrFrom>
                <a:srgbClr val="FFFEFF"/>
              </a:clrFrom>
              <a:clrTo>
                <a:srgbClr val="FFFEFF">
                  <a:alpha val="0"/>
                </a:srgbClr>
              </a:clrTo>
            </a:clrChange>
          </a:blip>
          <a:stretch>
            <a:fillRect/>
          </a:stretch>
        </p:blipFill>
        <p:spPr>
          <a:xfrm>
            <a:off x="6591793" y="2778295"/>
            <a:ext cx="4880441" cy="3050275"/>
          </a:xfrm>
          <a:prstGeom prst="rect">
            <a:avLst/>
          </a:prstGeom>
        </p:spPr>
      </p:pic>
    </p:spTree>
    <p:extLst>
      <p:ext uri="{BB962C8B-B14F-4D97-AF65-F5344CB8AC3E}">
        <p14:creationId xmlns:p14="http://schemas.microsoft.com/office/powerpoint/2010/main" val="381021664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Application areas of IoT</a:t>
            </a:r>
          </a:p>
        </p:txBody>
      </p:sp>
      <p:sp>
        <p:nvSpPr>
          <p:cNvPr id="5" name="Content Placeholder 4"/>
          <p:cNvSpPr>
            <a:spLocks noGrp="1"/>
          </p:cNvSpPr>
          <p:nvPr>
            <p:ph idx="1"/>
          </p:nvPr>
        </p:nvSpPr>
        <p:spPr/>
        <p:txBody>
          <a:bodyPr/>
          <a:lstStyle/>
          <a:p>
            <a:r>
              <a:rPr lang="en-GB" dirty="0"/>
              <a:t>The scope and application areas of IoT is very huge. </a:t>
            </a:r>
          </a:p>
          <a:p>
            <a:r>
              <a:rPr lang="en-GB" dirty="0"/>
              <a:t>IoT can be used to build applications </a:t>
            </a:r>
          </a:p>
          <a:p>
            <a:pPr lvl="1"/>
            <a:r>
              <a:rPr lang="en-GB" dirty="0"/>
              <a:t>Agriculture </a:t>
            </a:r>
          </a:p>
          <a:p>
            <a:pPr lvl="1"/>
            <a:r>
              <a:rPr lang="en-GB" dirty="0"/>
              <a:t>Assets Tracking </a:t>
            </a:r>
          </a:p>
          <a:p>
            <a:pPr lvl="1"/>
            <a:r>
              <a:rPr lang="en-GB" dirty="0"/>
              <a:t>Energy Sector </a:t>
            </a:r>
          </a:p>
          <a:p>
            <a:pPr lvl="1"/>
            <a:r>
              <a:rPr lang="en-GB" dirty="0" smtClean="0"/>
              <a:t>Defence</a:t>
            </a:r>
            <a:endParaRPr lang="en-GB" dirty="0"/>
          </a:p>
          <a:p>
            <a:pPr lvl="1"/>
            <a:r>
              <a:rPr lang="en-GB" dirty="0"/>
              <a:t>Embedded Applications </a:t>
            </a:r>
          </a:p>
          <a:p>
            <a:pPr lvl="1"/>
            <a:r>
              <a:rPr lang="en-GB" dirty="0"/>
              <a:t>Education </a:t>
            </a:r>
          </a:p>
          <a:p>
            <a:pPr lvl="1"/>
            <a:r>
              <a:rPr lang="en-GB" dirty="0"/>
              <a:t>Waste Management</a:t>
            </a:r>
          </a:p>
          <a:p>
            <a:pPr lvl="1"/>
            <a:r>
              <a:rPr lang="en-GB" dirty="0"/>
              <a:t>Healthcare Products </a:t>
            </a:r>
          </a:p>
          <a:p>
            <a:pPr lvl="1"/>
            <a:r>
              <a:rPr lang="en-GB" dirty="0"/>
              <a:t>Telemedicine</a:t>
            </a:r>
          </a:p>
          <a:p>
            <a:pPr lvl="1"/>
            <a:r>
              <a:rPr lang="en-GB" dirty="0"/>
              <a:t>Safety And Security Sector </a:t>
            </a:r>
          </a:p>
          <a:p>
            <a:pPr lvl="1"/>
            <a:r>
              <a:rPr lang="en-GB" dirty="0"/>
              <a:t>Smart City Applications etc.</a:t>
            </a:r>
          </a:p>
          <a:p>
            <a:endParaRPr lang="en-GB" dirty="0"/>
          </a:p>
          <a:p>
            <a:endParaRPr lang="en-IN" dirty="0"/>
          </a:p>
        </p:txBody>
      </p:sp>
      <p:pic>
        <p:nvPicPr>
          <p:cNvPr id="220" name="Picture 3"/>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harpenSoften amount="25000"/>
                    </a14:imgEffect>
                    <a14:imgEffect>
                      <a14:saturation sat="400000"/>
                    </a14:imgEffect>
                  </a14:imgLayer>
                </a14:imgProps>
              </a:ext>
            </a:extLst>
          </a:blip>
          <a:stretch/>
        </p:blipFill>
        <p:spPr>
          <a:xfrm>
            <a:off x="5389602" y="1320626"/>
            <a:ext cx="6018120" cy="4701600"/>
          </a:xfrm>
          <a:prstGeom prst="rect">
            <a:avLst/>
          </a:prstGeom>
          <a:ln>
            <a:noFill/>
          </a:ln>
        </p:spPr>
      </p:pic>
    </p:spTree>
    <p:extLst>
      <p:ext uri="{BB962C8B-B14F-4D97-AF65-F5344CB8AC3E}">
        <p14:creationId xmlns:p14="http://schemas.microsoft.com/office/powerpoint/2010/main" val="2725078673"/>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Home Automation</a:t>
            </a:r>
            <a:endParaRPr lang="en-IN" dirty="0"/>
          </a:p>
        </p:txBody>
      </p:sp>
      <p:sp>
        <p:nvSpPr>
          <p:cNvPr id="4" name="Content Placeholder 3"/>
          <p:cNvSpPr>
            <a:spLocks noGrp="1"/>
          </p:cNvSpPr>
          <p:nvPr>
            <p:ph idx="1"/>
          </p:nvPr>
        </p:nvSpPr>
        <p:spPr/>
        <p:txBody>
          <a:bodyPr/>
          <a:lstStyle/>
          <a:p>
            <a:r>
              <a:rPr lang="en-US" dirty="0"/>
              <a:t>A smart home system can be something that makes our life quite easy. </a:t>
            </a:r>
            <a:endParaRPr lang="en-US" dirty="0" smtClean="0"/>
          </a:p>
          <a:p>
            <a:r>
              <a:rPr lang="en-US" dirty="0" smtClean="0"/>
              <a:t>Starting </a:t>
            </a:r>
            <a:r>
              <a:rPr lang="en-US" dirty="0"/>
              <a:t>from energy management where the power controls system in the AC appliances where we use the thermostat, all this is managed to cut down the power consumption that's taking place. </a:t>
            </a:r>
            <a:endParaRPr lang="en-US" dirty="0" smtClean="0"/>
          </a:p>
          <a:p>
            <a:r>
              <a:rPr lang="en-US" dirty="0" smtClean="0"/>
              <a:t>A </a:t>
            </a:r>
            <a:r>
              <a:rPr lang="en-US" dirty="0"/>
              <a:t>door management system, security management system, water management system are the part of this as well. Still, these are vital things that stand out in the smart home </a:t>
            </a:r>
            <a:r>
              <a:rPr lang="en-US" dirty="0" smtClean="0"/>
              <a:t>system.</a:t>
            </a:r>
          </a:p>
        </p:txBody>
      </p:sp>
      <p:pic>
        <p:nvPicPr>
          <p:cNvPr id="7" name="Picture 6"/>
          <p:cNvPicPr>
            <a:picLocks noChangeAspect="1"/>
          </p:cNvPicPr>
          <p:nvPr/>
        </p:nvPicPr>
        <p:blipFill>
          <a:blip r:embed="rId2"/>
          <a:stretch>
            <a:fillRect/>
          </a:stretch>
        </p:blipFill>
        <p:spPr>
          <a:xfrm>
            <a:off x="6907378" y="3169008"/>
            <a:ext cx="4919663" cy="27527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p:cNvPicPr>
            <a:picLocks noChangeAspect="1"/>
          </p:cNvPicPr>
          <p:nvPr/>
        </p:nvPicPr>
        <p:blipFill>
          <a:blip r:embed="rId3"/>
          <a:stretch>
            <a:fillRect/>
          </a:stretch>
        </p:blipFill>
        <p:spPr>
          <a:xfrm>
            <a:off x="1356953" y="3169008"/>
            <a:ext cx="4696844" cy="3132758"/>
          </a:xfrm>
          <a:prstGeom prst="rect">
            <a:avLst/>
          </a:prstGeom>
        </p:spPr>
      </p:pic>
    </p:spTree>
    <p:extLst>
      <p:ext uri="{BB962C8B-B14F-4D97-AF65-F5344CB8AC3E}">
        <p14:creationId xmlns:p14="http://schemas.microsoft.com/office/powerpoint/2010/main" val="290001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Home Automation</a:t>
            </a:r>
            <a:endParaRPr lang="en-IN" dirty="0"/>
          </a:p>
        </p:txBody>
      </p:sp>
      <p:sp>
        <p:nvSpPr>
          <p:cNvPr id="3" name="Content Placeholder 2"/>
          <p:cNvSpPr>
            <a:spLocks noGrp="1"/>
          </p:cNvSpPr>
          <p:nvPr>
            <p:ph idx="1"/>
          </p:nvPr>
        </p:nvSpPr>
        <p:spPr/>
        <p:txBody>
          <a:bodyPr/>
          <a:lstStyle/>
          <a:p>
            <a:r>
              <a:rPr lang="en-US" sz="2800" dirty="0"/>
              <a:t>The limitation of IoT in smart home application stops where our imagination </a:t>
            </a:r>
            <a:r>
              <a:rPr lang="en-US" sz="2800" dirty="0" smtClean="0"/>
              <a:t>stops. Anything </a:t>
            </a:r>
            <a:r>
              <a:rPr lang="en-US" sz="2800" dirty="0"/>
              <a:t>that we wish to automate or want to make our life easier can be a part of smart home, a smartphone system as well</a:t>
            </a:r>
            <a:r>
              <a:rPr lang="en-US" sz="2800" dirty="0" smtClean="0"/>
              <a:t>.</a:t>
            </a:r>
            <a:endParaRPr lang="en-US" sz="2800" b="1" dirty="0" smtClean="0">
              <a:solidFill>
                <a:srgbClr val="C00000"/>
              </a:solidFill>
            </a:endParaRPr>
          </a:p>
          <a:p>
            <a:r>
              <a:rPr lang="en-US" sz="2800" b="1" dirty="0" smtClean="0">
                <a:solidFill>
                  <a:srgbClr val="C00000"/>
                </a:solidFill>
              </a:rPr>
              <a:t>Smart </a:t>
            </a:r>
            <a:r>
              <a:rPr lang="en-US" sz="2800" b="1" dirty="0">
                <a:solidFill>
                  <a:srgbClr val="C00000"/>
                </a:solidFill>
              </a:rPr>
              <a:t>Lighting </a:t>
            </a:r>
            <a:r>
              <a:rPr lang="en-US" sz="2800" dirty="0" smtClean="0"/>
              <a:t>– Smart </a:t>
            </a:r>
            <a:r>
              <a:rPr lang="en-US" sz="2800" dirty="0"/>
              <a:t>lighting for home helps in saving energy by adapting the life to the ambient condition and switching on/off or dimming the light when </a:t>
            </a:r>
            <a:r>
              <a:rPr lang="en-US" sz="2800" dirty="0" smtClean="0"/>
              <a:t>needed. Smart </a:t>
            </a:r>
            <a:r>
              <a:rPr lang="en-US" sz="2800" dirty="0"/>
              <a:t>lighting solutions for homes achieve energy saving by sensing the human movements and their environments and controlling the lights accordingly.</a:t>
            </a:r>
          </a:p>
          <a:p>
            <a:r>
              <a:rPr lang="en-US" sz="2800" b="1" dirty="0" smtClean="0">
                <a:solidFill>
                  <a:srgbClr val="C00000"/>
                </a:solidFill>
              </a:rPr>
              <a:t>Smart </a:t>
            </a:r>
            <a:r>
              <a:rPr lang="en-US" sz="2800" b="1" dirty="0">
                <a:solidFill>
                  <a:srgbClr val="C00000"/>
                </a:solidFill>
              </a:rPr>
              <a:t>Appliances </a:t>
            </a:r>
            <a:r>
              <a:rPr lang="en-US" sz="2800" dirty="0" smtClean="0"/>
              <a:t>– Smart </a:t>
            </a:r>
            <a:r>
              <a:rPr lang="en-US" sz="2800" dirty="0"/>
              <a:t>appliances with the management are here and also provide status information to the users remotely.</a:t>
            </a:r>
          </a:p>
          <a:p>
            <a:r>
              <a:rPr lang="en-US" sz="2800" dirty="0"/>
              <a:t>Smart washer/dryer can be controlled remotely and notify when the washing and drying are </a:t>
            </a:r>
            <a:r>
              <a:rPr lang="en-US" sz="2800" dirty="0" smtClean="0"/>
              <a:t>complete. Smart </a:t>
            </a:r>
            <a:r>
              <a:rPr lang="en-US" sz="2800" dirty="0"/>
              <a:t>refrigerators can keep track of the item store and send updates to the users when an item is low on stock</a:t>
            </a:r>
            <a:r>
              <a:rPr lang="en-US" sz="2800" dirty="0" smtClean="0"/>
              <a:t>.</a:t>
            </a:r>
            <a:endParaRPr lang="en-US" sz="2800" dirty="0"/>
          </a:p>
        </p:txBody>
      </p:sp>
    </p:spTree>
    <p:extLst>
      <p:ext uri="{BB962C8B-B14F-4D97-AF65-F5344CB8AC3E}">
        <p14:creationId xmlns:p14="http://schemas.microsoft.com/office/powerpoint/2010/main" val="423134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Home Automation</a:t>
            </a:r>
            <a:endParaRPr lang="en-IN" dirty="0"/>
          </a:p>
        </p:txBody>
      </p:sp>
      <p:sp>
        <p:nvSpPr>
          <p:cNvPr id="3" name="Content Placeholder 2"/>
          <p:cNvSpPr>
            <a:spLocks noGrp="1"/>
          </p:cNvSpPr>
          <p:nvPr>
            <p:ph idx="1"/>
          </p:nvPr>
        </p:nvSpPr>
        <p:spPr/>
        <p:txBody>
          <a:bodyPr/>
          <a:lstStyle/>
          <a:p>
            <a:r>
              <a:rPr lang="en-US" sz="2800" b="1" dirty="0" smtClean="0">
                <a:solidFill>
                  <a:srgbClr val="C00000"/>
                </a:solidFill>
              </a:rPr>
              <a:t>Intrusion </a:t>
            </a:r>
            <a:r>
              <a:rPr lang="en-US" sz="2800" b="1" dirty="0">
                <a:solidFill>
                  <a:srgbClr val="C00000"/>
                </a:solidFill>
              </a:rPr>
              <a:t>Detection </a:t>
            </a:r>
            <a:r>
              <a:rPr lang="en-US" sz="2800" dirty="0" smtClean="0"/>
              <a:t>– Home </a:t>
            </a:r>
            <a:r>
              <a:rPr lang="en-US" sz="2800" dirty="0"/>
              <a:t>intrusion detection systems use security cameras and sensors to detect intrusion and raise alerts.</a:t>
            </a:r>
          </a:p>
          <a:p>
            <a:r>
              <a:rPr lang="en-US" sz="2800" dirty="0"/>
              <a:t>Alert can we inform of an SMS or an email sent to the user.</a:t>
            </a:r>
          </a:p>
          <a:p>
            <a:r>
              <a:rPr lang="en-US" sz="2800" dirty="0"/>
              <a:t>Advanced systems can even send detailed alerts such as an image shoot or short video clips.</a:t>
            </a:r>
          </a:p>
          <a:p>
            <a:r>
              <a:rPr lang="en-US" sz="2800" b="1" dirty="0" smtClean="0">
                <a:solidFill>
                  <a:srgbClr val="C00000"/>
                </a:solidFill>
              </a:rPr>
              <a:t>Smoke/gas </a:t>
            </a:r>
            <a:r>
              <a:rPr lang="en-US" sz="2800" b="1" dirty="0">
                <a:solidFill>
                  <a:srgbClr val="C00000"/>
                </a:solidFill>
              </a:rPr>
              <a:t>detectors </a:t>
            </a:r>
            <a:r>
              <a:rPr lang="en-US" sz="2800" dirty="0" smtClean="0"/>
              <a:t>– Smoke </a:t>
            </a:r>
            <a:r>
              <a:rPr lang="en-US" sz="2800" dirty="0"/>
              <a:t>detectors are installed in homes and buildings to detect smoke that is typically an early sign of Fire.</a:t>
            </a:r>
          </a:p>
          <a:p>
            <a:r>
              <a:rPr lang="en-US" sz="2800" dirty="0"/>
              <a:t>It uses optical detection, ionization for Air sampling techniques to detect smoke.</a:t>
            </a:r>
          </a:p>
          <a:p>
            <a:r>
              <a:rPr lang="en-US" sz="2800" dirty="0"/>
              <a:t>Gas detectors can detect the presence of harmful gases such as CO, LPG, etc.</a:t>
            </a:r>
          </a:p>
          <a:p>
            <a:r>
              <a:rPr lang="en-US" sz="2800" dirty="0"/>
              <a:t>It can raise alerts in the human voice describing where the problem is.</a:t>
            </a:r>
            <a:endParaRPr lang="en-IN" sz="2800" dirty="0"/>
          </a:p>
        </p:txBody>
      </p:sp>
    </p:spTree>
    <p:extLst>
      <p:ext uri="{BB962C8B-B14F-4D97-AF65-F5344CB8AC3E}">
        <p14:creationId xmlns:p14="http://schemas.microsoft.com/office/powerpoint/2010/main" val="242866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Agriculture</a:t>
            </a:r>
            <a:endParaRPr lang="en-IN" dirty="0"/>
          </a:p>
        </p:txBody>
      </p:sp>
      <p:sp>
        <p:nvSpPr>
          <p:cNvPr id="3" name="Content Placeholder 2"/>
          <p:cNvSpPr>
            <a:spLocks noGrp="1"/>
          </p:cNvSpPr>
          <p:nvPr>
            <p:ph idx="1"/>
          </p:nvPr>
        </p:nvSpPr>
        <p:spPr/>
        <p:txBody>
          <a:bodyPr/>
          <a:lstStyle/>
          <a:p>
            <a:r>
              <a:rPr lang="en-US" dirty="0"/>
              <a:t>Smart agriculture, on the other hand, is mostly used to denote the application of IoT solutions in agriculture. </a:t>
            </a:r>
          </a:p>
          <a:p>
            <a:r>
              <a:rPr lang="en-US" dirty="0"/>
              <a:t>By using IoT sensors to collect environmental and machine metrics, farmers can make informed decisions, and improve just about every aspect of their work – from livestock to crop farming</a:t>
            </a:r>
            <a:r>
              <a:rPr lang="en-US" dirty="0" smtClean="0"/>
              <a:t>.</a:t>
            </a:r>
          </a:p>
          <a:p>
            <a:r>
              <a:rPr lang="en-US" dirty="0"/>
              <a:t>For example, by using smart agriculture sensors to monitor the state of crops, farmers can define exactly how many pesticides and fertilizers they have to use to reach optimal efficiency. The same applies to the smart farming </a:t>
            </a:r>
            <a:r>
              <a:rPr lang="en-US" dirty="0" smtClean="0"/>
              <a:t>definition.</a:t>
            </a:r>
          </a:p>
          <a:p>
            <a:endParaRPr lang="en-IN" dirty="0"/>
          </a:p>
        </p:txBody>
      </p:sp>
      <p:pic>
        <p:nvPicPr>
          <p:cNvPr id="4" name="Picture 3"/>
          <p:cNvPicPr>
            <a:picLocks noChangeAspect="1"/>
          </p:cNvPicPr>
          <p:nvPr/>
        </p:nvPicPr>
        <p:blipFill>
          <a:blip r:embed="rId2"/>
          <a:stretch>
            <a:fillRect/>
          </a:stretch>
        </p:blipFill>
        <p:spPr>
          <a:xfrm>
            <a:off x="614362" y="4015531"/>
            <a:ext cx="3800475" cy="2533650"/>
          </a:xfrm>
          <a:prstGeom prst="rect">
            <a:avLst/>
          </a:prstGeom>
        </p:spPr>
      </p:pic>
      <p:pic>
        <p:nvPicPr>
          <p:cNvPr id="5" name="Picture 4"/>
          <p:cNvPicPr>
            <a:picLocks noChangeAspect="1"/>
          </p:cNvPicPr>
          <p:nvPr/>
        </p:nvPicPr>
        <p:blipFill rotWithShape="1">
          <a:blip r:embed="rId3">
            <a:clrChange>
              <a:clrFrom>
                <a:srgbClr val="FFFFFF"/>
              </a:clrFrom>
              <a:clrTo>
                <a:srgbClr val="FFFFFF">
                  <a:alpha val="0"/>
                </a:srgbClr>
              </a:clrTo>
            </a:clrChange>
          </a:blip>
          <a:srcRect l="7775" t="22244" r="7696" b="14597"/>
          <a:stretch/>
        </p:blipFill>
        <p:spPr>
          <a:xfrm>
            <a:off x="5018341" y="3860750"/>
            <a:ext cx="5376863" cy="2688431"/>
          </a:xfrm>
          <a:prstGeom prst="rect">
            <a:avLst/>
          </a:prstGeom>
        </p:spPr>
      </p:pic>
    </p:spTree>
    <p:extLst>
      <p:ext uri="{BB962C8B-B14F-4D97-AF65-F5344CB8AC3E}">
        <p14:creationId xmlns:p14="http://schemas.microsoft.com/office/powerpoint/2010/main" val="2451159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a:t>
            </a:r>
            <a:r>
              <a:rPr lang="en-US" dirty="0" smtClean="0"/>
              <a:t>in </a:t>
            </a:r>
            <a:r>
              <a:rPr lang="en-US" dirty="0"/>
              <a:t>agriculture </a:t>
            </a:r>
            <a:endParaRPr lang="en-IN" dirty="0"/>
          </a:p>
        </p:txBody>
      </p:sp>
      <p:sp>
        <p:nvSpPr>
          <p:cNvPr id="3" name="Content Placeholder 2"/>
          <p:cNvSpPr>
            <a:spLocks noGrp="1"/>
          </p:cNvSpPr>
          <p:nvPr>
            <p:ph idx="1"/>
          </p:nvPr>
        </p:nvSpPr>
        <p:spPr/>
        <p:txBody>
          <a:bodyPr/>
          <a:lstStyle/>
          <a:p>
            <a:r>
              <a:rPr lang="en-US" b="1" dirty="0">
                <a:solidFill>
                  <a:srgbClr val="C00000"/>
                </a:solidFill>
              </a:rPr>
              <a:t>1. Monitoring of climate conditions : </a:t>
            </a:r>
            <a:r>
              <a:rPr lang="en-US" dirty="0"/>
              <a:t>Probably the most popular smart agriculture gadgets are weather stations, combining various smart farming sensors. Located across the field, they collect various data from the environment and send it to the cloud. </a:t>
            </a:r>
            <a:endParaRPr lang="en-US" dirty="0" smtClean="0"/>
          </a:p>
          <a:p>
            <a:r>
              <a:rPr lang="en-US" dirty="0" smtClean="0"/>
              <a:t>The </a:t>
            </a:r>
            <a:r>
              <a:rPr lang="en-US" dirty="0"/>
              <a:t>provided measurements can be used to map the climate conditions, choose the appropriate crops, and take the required measures to improve their capacity (i.e. precision farming</a:t>
            </a:r>
            <a:r>
              <a:rPr lang="en-US" dirty="0" smtClean="0"/>
              <a:t>).</a:t>
            </a:r>
            <a:endParaRPr lang="en-IN" dirty="0"/>
          </a:p>
        </p:txBody>
      </p:sp>
      <p:pic>
        <p:nvPicPr>
          <p:cNvPr id="4" name="Picture 3"/>
          <p:cNvPicPr>
            <a:picLocks noChangeAspect="1"/>
          </p:cNvPicPr>
          <p:nvPr/>
        </p:nvPicPr>
        <p:blipFill>
          <a:blip r:embed="rId2"/>
          <a:stretch>
            <a:fillRect/>
          </a:stretch>
        </p:blipFill>
        <p:spPr>
          <a:xfrm>
            <a:off x="3562351" y="3047234"/>
            <a:ext cx="5143500" cy="3429000"/>
          </a:xfrm>
          <a:prstGeom prst="rect">
            <a:avLst/>
          </a:prstGeom>
        </p:spPr>
      </p:pic>
    </p:spTree>
    <p:extLst>
      <p:ext uri="{BB962C8B-B14F-4D97-AF65-F5344CB8AC3E}">
        <p14:creationId xmlns:p14="http://schemas.microsoft.com/office/powerpoint/2010/main" val="255494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Things in IoT</a:t>
            </a:r>
          </a:p>
        </p:txBody>
      </p:sp>
      <p:sp>
        <p:nvSpPr>
          <p:cNvPr id="6" name="Content Placeholder 5"/>
          <p:cNvSpPr>
            <a:spLocks noGrp="1"/>
          </p:cNvSpPr>
          <p:nvPr>
            <p:ph idx="1"/>
          </p:nvPr>
        </p:nvSpPr>
        <p:spPr/>
        <p:txBody>
          <a:bodyPr/>
          <a:lstStyle/>
          <a:p>
            <a:r>
              <a:rPr lang="en-GB" sz="2800" dirty="0" smtClean="0"/>
              <a:t>A</a:t>
            </a:r>
            <a:r>
              <a:rPr lang="en-GB" sz="2800" dirty="0" smtClean="0">
                <a:solidFill>
                  <a:srgbClr val="C00000"/>
                </a:solidFill>
              </a:rPr>
              <a:t> </a:t>
            </a:r>
            <a:r>
              <a:rPr lang="en-GB" sz="2800" b="1" dirty="0">
                <a:solidFill>
                  <a:srgbClr val="C00000"/>
                </a:solidFill>
              </a:rPr>
              <a:t>Thing</a:t>
            </a:r>
            <a:r>
              <a:rPr lang="en-GB" sz="2800" dirty="0">
                <a:solidFill>
                  <a:srgbClr val="C00000"/>
                </a:solidFill>
              </a:rPr>
              <a:t> </a:t>
            </a:r>
            <a:r>
              <a:rPr lang="en-GB" sz="2800" dirty="0"/>
              <a:t>in the IoT can be </a:t>
            </a:r>
            <a:r>
              <a:rPr lang="en-US" sz="2800" dirty="0" smtClean="0"/>
              <a:t>any </a:t>
            </a:r>
            <a:r>
              <a:rPr lang="en-US" sz="2800" dirty="0"/>
              <a:t>natural or man-made object that can be assigned an IP address and is able to transfer data over a network</a:t>
            </a:r>
            <a:endParaRPr lang="en-GB" sz="2800" dirty="0" smtClean="0"/>
          </a:p>
          <a:p>
            <a:pPr lvl="1"/>
            <a:r>
              <a:rPr lang="en-GB" sz="2400" dirty="0" smtClean="0"/>
              <a:t>A </a:t>
            </a:r>
            <a:r>
              <a:rPr lang="en-GB" sz="2400" dirty="0"/>
              <a:t>person with a heart monitor </a:t>
            </a:r>
            <a:r>
              <a:rPr lang="en-GB" sz="2400" dirty="0" smtClean="0"/>
              <a:t>implant</a:t>
            </a:r>
          </a:p>
          <a:p>
            <a:pPr lvl="1"/>
            <a:r>
              <a:rPr lang="en-GB" sz="2400" dirty="0" smtClean="0"/>
              <a:t>A </a:t>
            </a:r>
            <a:r>
              <a:rPr lang="en-GB" sz="2400" dirty="0"/>
              <a:t>farm animal with a biochip </a:t>
            </a:r>
            <a:r>
              <a:rPr lang="en-GB" sz="2400" dirty="0" smtClean="0"/>
              <a:t>transponder</a:t>
            </a:r>
          </a:p>
          <a:p>
            <a:pPr lvl="1"/>
            <a:r>
              <a:rPr lang="en-GB" sz="2400" dirty="0" smtClean="0"/>
              <a:t>An </a:t>
            </a:r>
            <a:r>
              <a:rPr lang="en-GB" sz="2400" dirty="0"/>
              <a:t>automobile that has built-in sensors to alert the driver when tire pressure is </a:t>
            </a:r>
            <a:r>
              <a:rPr lang="en-GB" sz="2400" dirty="0" smtClean="0"/>
              <a:t>low</a:t>
            </a:r>
            <a:endParaRPr lang="en-GB" sz="2400" dirty="0"/>
          </a:p>
          <a:p>
            <a:r>
              <a:rPr lang="en-GB" sz="2800" dirty="0"/>
              <a:t>IoT is a sensor network of billions of smart devices that connect people, systems and other applications to collect and share data.</a:t>
            </a:r>
          </a:p>
          <a:p>
            <a:r>
              <a:rPr lang="en-GB" sz="2800" dirty="0"/>
              <a:t>The term "Things" in the Internet of Things refers to anything and everything in day to day life which is accessed or connected through the internet.</a:t>
            </a:r>
          </a:p>
        </p:txBody>
      </p:sp>
      <p:sp>
        <p:nvSpPr>
          <p:cNvPr id="166" name="CustomShape 2"/>
          <p:cNvSpPr/>
          <p:nvPr/>
        </p:nvSpPr>
        <p:spPr>
          <a:xfrm>
            <a:off x="131040" y="863280"/>
            <a:ext cx="11928600" cy="4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3880" algn="just">
              <a:lnSpc>
                <a:spcPct val="90000"/>
              </a:lnSpc>
              <a:spcBef>
                <a:spcPts val="1001"/>
              </a:spcBef>
              <a:buClr>
                <a:srgbClr val="B84742"/>
              </a:buClr>
              <a:buFont typeface="Wingdings 3" charset="2"/>
              <a:buChar char=""/>
            </a:pPr>
            <a:endParaRPr lang="en-IN" sz="2400" b="0" strike="noStrike" spc="-1" dirty="0">
              <a:latin typeface="Arial"/>
            </a:endParaRPr>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4711832" y="4621473"/>
            <a:ext cx="2363458" cy="1832536"/>
          </a:xfrm>
          <a:prstGeom prst="rect">
            <a:avLst/>
          </a:prstGeom>
        </p:spPr>
      </p:pic>
    </p:spTree>
    <p:extLst>
      <p:ext uri="{BB962C8B-B14F-4D97-AF65-F5344CB8AC3E}">
        <p14:creationId xmlns:p14="http://schemas.microsoft.com/office/powerpoint/2010/main" val="1450348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in agriculture </a:t>
            </a:r>
            <a:endParaRPr lang="en-IN" dirty="0"/>
          </a:p>
        </p:txBody>
      </p:sp>
      <p:sp>
        <p:nvSpPr>
          <p:cNvPr id="3" name="Content Placeholder 2"/>
          <p:cNvSpPr>
            <a:spLocks noGrp="1"/>
          </p:cNvSpPr>
          <p:nvPr>
            <p:ph idx="1"/>
          </p:nvPr>
        </p:nvSpPr>
        <p:spPr/>
        <p:txBody>
          <a:bodyPr/>
          <a:lstStyle/>
          <a:p>
            <a:r>
              <a:rPr lang="en-IN" b="1" dirty="0">
                <a:solidFill>
                  <a:srgbClr val="C00000"/>
                </a:solidFill>
              </a:rPr>
              <a:t>2. Greenhouse automation : </a:t>
            </a:r>
            <a:r>
              <a:rPr lang="en-US" dirty="0"/>
              <a:t>Typically, farmers use manual intervention to control the greenhouse environment. The use of IoT sensors enables them to get accurate real-time information on greenhouse conditions such as lighting, temperature, soil condition, and humidity.</a:t>
            </a:r>
          </a:p>
          <a:p>
            <a:r>
              <a:rPr lang="en-US" dirty="0" smtClean="0"/>
              <a:t>In </a:t>
            </a:r>
            <a:r>
              <a:rPr lang="en-US" dirty="0"/>
              <a:t>addition to sourcing environmental data, weather stations can automatically adjust the conditions to match the given parameters. Specifically, greenhouse automation systems use a similar principle.</a:t>
            </a:r>
          </a:p>
          <a:p>
            <a:r>
              <a:rPr lang="en-IN" b="1" dirty="0">
                <a:solidFill>
                  <a:srgbClr val="C00000"/>
                </a:solidFill>
              </a:rPr>
              <a:t>3. Crop management : </a:t>
            </a:r>
            <a:r>
              <a:rPr lang="en-US" dirty="0"/>
              <a:t>One more type of IoT product in agriculture and another element of precision farming are crop management devices. Just like weather stations, they should be placed in the field to collect data specific to crop farming; from temperature and precipitation to leaf water potential and overall crop health.</a:t>
            </a:r>
          </a:p>
          <a:p>
            <a:r>
              <a:rPr lang="en-US" dirty="0" smtClean="0"/>
              <a:t>Thus</a:t>
            </a:r>
            <a:r>
              <a:rPr lang="en-US" dirty="0"/>
              <a:t>, you can monitor your crop growth and any anomalies to effectively prevent any diseases or infestations that can harm your yield. </a:t>
            </a:r>
            <a:endParaRPr lang="en-IN" dirty="0"/>
          </a:p>
        </p:txBody>
      </p:sp>
    </p:spTree>
    <p:extLst>
      <p:ext uri="{BB962C8B-B14F-4D97-AF65-F5344CB8AC3E}">
        <p14:creationId xmlns:p14="http://schemas.microsoft.com/office/powerpoint/2010/main" val="1791270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IoT in </a:t>
            </a:r>
            <a:r>
              <a:rPr lang="en-IN" dirty="0" smtClean="0"/>
              <a:t>agriculture</a:t>
            </a:r>
            <a:endParaRPr lang="en-IN" dirty="0"/>
          </a:p>
        </p:txBody>
      </p:sp>
      <p:sp>
        <p:nvSpPr>
          <p:cNvPr id="3" name="Content Placeholder 2"/>
          <p:cNvSpPr>
            <a:spLocks noGrp="1"/>
          </p:cNvSpPr>
          <p:nvPr>
            <p:ph idx="1"/>
          </p:nvPr>
        </p:nvSpPr>
        <p:spPr/>
        <p:txBody>
          <a:bodyPr/>
          <a:lstStyle/>
          <a:p>
            <a:r>
              <a:rPr lang="en-US" b="1" dirty="0">
                <a:solidFill>
                  <a:srgbClr val="C00000"/>
                </a:solidFill>
              </a:rPr>
              <a:t>4. Cattle monitoring and management : </a:t>
            </a:r>
            <a:r>
              <a:rPr lang="en-US" dirty="0" smtClean="0"/>
              <a:t>There </a:t>
            </a:r>
            <a:r>
              <a:rPr lang="en-US" dirty="0"/>
              <a:t>are IoT agriculture sensors that can be attached to the animals on a farm to monitor their health and log performance. Livestock tracking and monitoring help collect data on stock health, well-being, and physical location.</a:t>
            </a:r>
          </a:p>
          <a:p>
            <a:r>
              <a:rPr lang="en-US" dirty="0" smtClean="0"/>
              <a:t>For </a:t>
            </a:r>
            <a:r>
              <a:rPr lang="en-US" dirty="0"/>
              <a:t>example, such sensors can identify sick animals so that farmers can separate them from the herd and avoid contamination. Using drones for real-time cattle tracking also helps farmers reduce staffing expenses. This works similarly to IoT devices for </a:t>
            </a:r>
            <a:r>
              <a:rPr lang="en-US" dirty="0" err="1"/>
              <a:t>petcare</a:t>
            </a:r>
            <a:r>
              <a:rPr lang="en-US" dirty="0"/>
              <a:t>.</a:t>
            </a:r>
            <a:endParaRPr lang="en-IN" dirty="0"/>
          </a:p>
        </p:txBody>
      </p:sp>
      <p:pic>
        <p:nvPicPr>
          <p:cNvPr id="4" name="Picture 3"/>
          <p:cNvPicPr>
            <a:picLocks noChangeAspect="1"/>
          </p:cNvPicPr>
          <p:nvPr/>
        </p:nvPicPr>
        <p:blipFill>
          <a:blip r:embed="rId2"/>
          <a:stretch>
            <a:fillRect/>
          </a:stretch>
        </p:blipFill>
        <p:spPr>
          <a:xfrm>
            <a:off x="7236765" y="3099391"/>
            <a:ext cx="3102988" cy="3380160"/>
          </a:xfrm>
          <a:prstGeom prst="rect">
            <a:avLst/>
          </a:prstGeom>
        </p:spPr>
      </p:pic>
      <p:pic>
        <p:nvPicPr>
          <p:cNvPr id="5" name="Picture 4"/>
          <p:cNvPicPr>
            <a:picLocks noChangeAspect="1"/>
          </p:cNvPicPr>
          <p:nvPr/>
        </p:nvPicPr>
        <p:blipFill>
          <a:blip r:embed="rId3"/>
          <a:stretch>
            <a:fillRect/>
          </a:stretch>
        </p:blipFill>
        <p:spPr>
          <a:xfrm>
            <a:off x="1516677" y="3125075"/>
            <a:ext cx="5029200" cy="3354476"/>
          </a:xfrm>
          <a:prstGeom prst="rect">
            <a:avLst/>
          </a:prstGeom>
        </p:spPr>
      </p:pic>
    </p:spTree>
    <p:extLst>
      <p:ext uri="{BB962C8B-B14F-4D97-AF65-F5344CB8AC3E}">
        <p14:creationId xmlns:p14="http://schemas.microsoft.com/office/powerpoint/2010/main" val="137434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in Industry 4.0</a:t>
            </a:r>
            <a:endParaRPr lang="en-IN" dirty="0"/>
          </a:p>
        </p:txBody>
      </p:sp>
      <p:sp>
        <p:nvSpPr>
          <p:cNvPr id="3" name="Content Placeholder 2"/>
          <p:cNvSpPr>
            <a:spLocks noGrp="1"/>
          </p:cNvSpPr>
          <p:nvPr>
            <p:ph idx="1"/>
          </p:nvPr>
        </p:nvSpPr>
        <p:spPr/>
        <p:txBody>
          <a:bodyPr/>
          <a:lstStyle/>
          <a:p>
            <a:pPr algn="l"/>
            <a:r>
              <a:rPr lang="en-US" sz="2800" b="1" dirty="0">
                <a:solidFill>
                  <a:srgbClr val="C00000"/>
                </a:solidFill>
              </a:rPr>
              <a:t>Industrial IoT</a:t>
            </a:r>
            <a:r>
              <a:rPr lang="en-US" dirty="0"/>
              <a:t>, or the Industrial Internet of Things (</a:t>
            </a:r>
            <a:r>
              <a:rPr lang="en-US" dirty="0" err="1"/>
              <a:t>IIoT</a:t>
            </a:r>
            <a:r>
              <a:rPr lang="en-US" dirty="0"/>
              <a:t>), is a vital element of </a:t>
            </a:r>
            <a:r>
              <a:rPr lang="en-US" sz="2800" b="1" dirty="0">
                <a:solidFill>
                  <a:srgbClr val="C00000"/>
                </a:solidFill>
              </a:rPr>
              <a:t>Industry 4.0.</a:t>
            </a:r>
          </a:p>
          <a:p>
            <a:r>
              <a:rPr lang="en-US" dirty="0" err="1" smtClean="0"/>
              <a:t>IIoT</a:t>
            </a:r>
            <a:r>
              <a:rPr lang="en-US" dirty="0" smtClean="0"/>
              <a:t> </a:t>
            </a:r>
            <a:r>
              <a:rPr lang="en-US" dirty="0"/>
              <a:t>harnesses the power of smart machines and real-time analysis to make better use of the data that industrial machines have been churning out for years. </a:t>
            </a:r>
            <a:endParaRPr lang="en-US" dirty="0" smtClean="0"/>
          </a:p>
        </p:txBody>
      </p:sp>
      <p:pic>
        <p:nvPicPr>
          <p:cNvPr id="4" name="Content Placeholder 3"/>
          <p:cNvPicPr>
            <a:picLocks noChangeAspect="1"/>
          </p:cNvPicPr>
          <p:nvPr/>
        </p:nvPicPr>
        <p:blipFill>
          <a:blip r:embed="rId2"/>
          <a:stretch>
            <a:fillRect/>
          </a:stretch>
        </p:blipFill>
        <p:spPr>
          <a:xfrm>
            <a:off x="5932989" y="2253501"/>
            <a:ext cx="6528620" cy="3869402"/>
          </a:xfrm>
          <a:prstGeom prst="rect">
            <a:avLst/>
          </a:prstGeom>
        </p:spPr>
      </p:pic>
      <p:sp>
        <p:nvSpPr>
          <p:cNvPr id="5" name="Content Placeholder 2"/>
          <p:cNvSpPr txBox="1">
            <a:spLocks/>
          </p:cNvSpPr>
          <p:nvPr/>
        </p:nvSpPr>
        <p:spPr>
          <a:xfrm>
            <a:off x="131180" y="2253501"/>
            <a:ext cx="6250569" cy="3547522"/>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1000"/>
              </a:spcBef>
              <a:buClr>
                <a:schemeClr val="accent6"/>
              </a:buClr>
              <a:buFont typeface="Wingdings" panose="05000000000000000000" pitchFamily="2" charset="2"/>
              <a:buChar char="v"/>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10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1000"/>
              </a:spcBef>
              <a:buClr>
                <a:schemeClr val="accent6"/>
              </a:buClr>
              <a:buFont typeface="Arial" panose="020B0604020202020204" pitchFamily="34" charset="0"/>
              <a:buChar char="•"/>
              <a:defRPr sz="1800" kern="1200">
                <a:solidFill>
                  <a:schemeClr val="tx1"/>
                </a:solidFill>
                <a:latin typeface="+mn-lt"/>
                <a:ea typeface="+mn-ea"/>
                <a:cs typeface="+mn-cs"/>
              </a:defRPr>
            </a:lvl4pPr>
            <a:lvl5pPr marL="2057400" indent="-228600" algn="just" defTabSz="914400" rtl="0" eaLnBrk="1" latinLnBrk="0" hangingPunct="1">
              <a:lnSpc>
                <a:spcPct val="90000"/>
              </a:lnSpc>
              <a:spcBef>
                <a:spcPts val="1000"/>
              </a:spcBef>
              <a:buClr>
                <a:schemeClr val="accent6"/>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latin typeface="Roboto Condensed" panose="020B0604020202020204" charset="0"/>
                <a:ea typeface="Roboto Condensed" panose="020B0604020202020204" charset="0"/>
              </a:rPr>
              <a:t>The principal driver of </a:t>
            </a:r>
            <a:r>
              <a:rPr lang="en-US" dirty="0" err="1" smtClean="0">
                <a:latin typeface="Roboto Condensed" panose="020B0604020202020204" charset="0"/>
                <a:ea typeface="Roboto Condensed" panose="020B0604020202020204" charset="0"/>
              </a:rPr>
              <a:t>IIoT</a:t>
            </a:r>
            <a:r>
              <a:rPr lang="en-US" dirty="0" smtClean="0">
                <a:latin typeface="Roboto Condensed" panose="020B0604020202020204" charset="0"/>
                <a:ea typeface="Roboto Condensed" panose="020B0604020202020204" charset="0"/>
              </a:rPr>
              <a:t> is smart machines, for two reasons. </a:t>
            </a:r>
          </a:p>
          <a:p>
            <a:pPr marL="457200" indent="-457200">
              <a:buFont typeface="+mj-lt"/>
              <a:buAutoNum type="arabicPeriod"/>
            </a:pPr>
            <a:r>
              <a:rPr lang="en-US" dirty="0" smtClean="0">
                <a:latin typeface="Roboto Condensed" panose="020B0604020202020204" charset="0"/>
                <a:ea typeface="Roboto Condensed" panose="020B0604020202020204" charset="0"/>
              </a:rPr>
              <a:t>The smart machines capture and analyze data in real-time, which humans cannot.</a:t>
            </a:r>
          </a:p>
          <a:p>
            <a:pPr marL="457200" indent="-457200">
              <a:buFont typeface="+mj-lt"/>
              <a:buAutoNum type="arabicPeriod"/>
            </a:pPr>
            <a:r>
              <a:rPr lang="en-US" dirty="0" smtClean="0">
                <a:latin typeface="Roboto Condensed" panose="020B0604020202020204" charset="0"/>
                <a:ea typeface="Roboto Condensed" panose="020B0604020202020204" charset="0"/>
              </a:rPr>
              <a:t>The smart machines communicate their findings in a manner that is simple and fast, enabling faster and more accurate business decisions.</a:t>
            </a:r>
            <a:endParaRPr lang="en-IN"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92142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heel(1)">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Applications of </a:t>
            </a:r>
            <a:r>
              <a:rPr lang="en-IN" dirty="0" err="1" smtClean="0"/>
              <a:t>IIoT</a:t>
            </a:r>
            <a:endParaRPr lang="en-IN" dirty="0"/>
          </a:p>
        </p:txBody>
      </p:sp>
      <p:sp>
        <p:nvSpPr>
          <p:cNvPr id="3" name="Content Placeholder 2"/>
          <p:cNvSpPr>
            <a:spLocks noGrp="1"/>
          </p:cNvSpPr>
          <p:nvPr>
            <p:ph idx="1"/>
          </p:nvPr>
        </p:nvSpPr>
        <p:spPr/>
        <p:txBody>
          <a:bodyPr/>
          <a:lstStyle/>
          <a:p>
            <a:r>
              <a:rPr lang="en-US" sz="2800" b="1" dirty="0">
                <a:solidFill>
                  <a:srgbClr val="C00000"/>
                </a:solidFill>
              </a:rPr>
              <a:t>Production : </a:t>
            </a:r>
            <a:r>
              <a:rPr lang="en-US" sz="2800" dirty="0" smtClean="0"/>
              <a:t>Smart </a:t>
            </a:r>
            <a:r>
              <a:rPr lang="en-US" sz="2800" dirty="0"/>
              <a:t>machines, enabled with </a:t>
            </a:r>
            <a:r>
              <a:rPr lang="en-US" sz="2800" dirty="0" err="1"/>
              <a:t>IIoT</a:t>
            </a:r>
            <a:r>
              <a:rPr lang="en-US" sz="2800" dirty="0"/>
              <a:t>, can self-monitor and anticipate possible production hurdles. This results in lowered downtime and better efficiency.</a:t>
            </a:r>
          </a:p>
          <a:p>
            <a:r>
              <a:rPr lang="en-US" sz="2800" b="1" dirty="0">
                <a:solidFill>
                  <a:srgbClr val="C00000"/>
                </a:solidFill>
              </a:rPr>
              <a:t>Supply Chain : </a:t>
            </a:r>
            <a:r>
              <a:rPr lang="en-US" sz="2800" dirty="0" smtClean="0"/>
              <a:t>With </a:t>
            </a:r>
            <a:r>
              <a:rPr lang="en-US" sz="2800" dirty="0" err="1"/>
              <a:t>IIoT</a:t>
            </a:r>
            <a:r>
              <a:rPr lang="en-US" sz="2800" dirty="0"/>
              <a:t>, orders can automatically replenish stocks when needed. This reduces waste, maintains stock numbers, and makes sure the right amount of raw materials are always available. With the automation of supply chains and ordering, employees can focus on more complex areas of functioning.</a:t>
            </a:r>
          </a:p>
          <a:p>
            <a:r>
              <a:rPr lang="en-US" sz="2800" b="1" dirty="0">
                <a:solidFill>
                  <a:srgbClr val="C00000"/>
                </a:solidFill>
              </a:rPr>
              <a:t>Building </a:t>
            </a:r>
            <a:r>
              <a:rPr lang="en-US" sz="2800" b="1" dirty="0" smtClean="0">
                <a:solidFill>
                  <a:srgbClr val="C00000"/>
                </a:solidFill>
              </a:rPr>
              <a:t>Management : </a:t>
            </a:r>
            <a:r>
              <a:rPr lang="en-US" sz="2800" dirty="0" smtClean="0"/>
              <a:t>Most </a:t>
            </a:r>
            <a:r>
              <a:rPr lang="en-US" sz="2800" dirty="0"/>
              <a:t>building management issues can be addressed with </a:t>
            </a:r>
            <a:r>
              <a:rPr lang="en-US" sz="2800" dirty="0" err="1"/>
              <a:t>IIoT</a:t>
            </a:r>
            <a:r>
              <a:rPr lang="en-US" sz="2800" dirty="0"/>
              <a:t> technology. Sensor-driven climate control removes all the uncertainty related to managing a building’s internal climate and takes all needed factors into consideration--such as the number of people, ventilation spots, machinery, and more. </a:t>
            </a:r>
            <a:r>
              <a:rPr lang="en-US" sz="2800" dirty="0" err="1"/>
              <a:t>IIoT</a:t>
            </a:r>
            <a:r>
              <a:rPr lang="en-US" sz="2800" dirty="0"/>
              <a:t> enhances building security with smart devices that assess possible threats from any entry points of a building</a:t>
            </a:r>
            <a:r>
              <a:rPr lang="en-US" sz="2800" dirty="0" smtClean="0"/>
              <a:t>.</a:t>
            </a:r>
            <a:endParaRPr lang="en-US" sz="2800" dirty="0"/>
          </a:p>
        </p:txBody>
      </p:sp>
    </p:spTree>
    <p:extLst>
      <p:ext uri="{BB962C8B-B14F-4D97-AF65-F5344CB8AC3E}">
        <p14:creationId xmlns:p14="http://schemas.microsoft.com/office/powerpoint/2010/main" val="74879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Applications of </a:t>
            </a:r>
            <a:r>
              <a:rPr lang="en-IN" dirty="0" err="1" smtClean="0"/>
              <a:t>IIoT</a:t>
            </a:r>
            <a:endParaRPr lang="en-IN" dirty="0"/>
          </a:p>
        </p:txBody>
      </p:sp>
      <p:sp>
        <p:nvSpPr>
          <p:cNvPr id="3" name="Content Placeholder 2"/>
          <p:cNvSpPr>
            <a:spLocks noGrp="1"/>
          </p:cNvSpPr>
          <p:nvPr>
            <p:ph idx="1"/>
          </p:nvPr>
        </p:nvSpPr>
        <p:spPr/>
        <p:txBody>
          <a:bodyPr/>
          <a:lstStyle/>
          <a:p>
            <a:r>
              <a:rPr lang="en-US" sz="2800" b="1" dirty="0" smtClean="0">
                <a:solidFill>
                  <a:srgbClr val="C00000"/>
                </a:solidFill>
              </a:rPr>
              <a:t>Healthcare : </a:t>
            </a:r>
            <a:r>
              <a:rPr lang="en-US" sz="2800" dirty="0" smtClean="0"/>
              <a:t>Healthcare </a:t>
            </a:r>
            <a:r>
              <a:rPr lang="en-US" sz="2800" dirty="0"/>
              <a:t>has embraced smart devices for a long time now. Healthcare professionals can remotely monitor patients and are alerted by any status change. This makes healthcare more precise and personal. In the future, artificial intelligence may be able to assist with diagnoses, enabling doctors to treat patients more accurately and effectively.</a:t>
            </a:r>
          </a:p>
          <a:p>
            <a:r>
              <a:rPr lang="en-US" sz="2800" b="1" dirty="0" smtClean="0">
                <a:solidFill>
                  <a:srgbClr val="C00000"/>
                </a:solidFill>
              </a:rPr>
              <a:t>Retail : </a:t>
            </a:r>
            <a:r>
              <a:rPr lang="en-US" sz="2800" dirty="0" err="1" smtClean="0"/>
              <a:t>IIoT</a:t>
            </a:r>
            <a:r>
              <a:rPr lang="en-US" sz="2800" dirty="0" smtClean="0"/>
              <a:t> </a:t>
            </a:r>
            <a:r>
              <a:rPr lang="en-US" sz="2800" dirty="0"/>
              <a:t>technology in retail enables quick marketing decisions specific to each store. Companies can update storefronts based on region-specific consumer interests, and they can target audiences with smarter promotions. These data-driven insights make a store stand out from its competition</a:t>
            </a:r>
            <a:r>
              <a:rPr lang="en-US" sz="2800" dirty="0" smtClean="0"/>
              <a:t>.</a:t>
            </a:r>
            <a:endParaRPr lang="en-US" sz="2800" dirty="0"/>
          </a:p>
          <a:p>
            <a:pPr>
              <a:buFont typeface="Arial" panose="020B0604020202020204" pitchFamily="34" charset="0"/>
              <a:buChar char="•"/>
            </a:pPr>
            <a:r>
              <a:rPr lang="en-US" sz="2800" dirty="0"/>
              <a:t>Sensors are not new technology as companies have used them to track goods or monitor machines for years. </a:t>
            </a:r>
            <a:endParaRPr lang="en-US" sz="2800" dirty="0" smtClean="0"/>
          </a:p>
          <a:p>
            <a:pPr>
              <a:buFont typeface="Arial" panose="020B0604020202020204" pitchFamily="34" charset="0"/>
              <a:buChar char="•"/>
            </a:pPr>
            <a:r>
              <a:rPr lang="en-US" sz="2800" dirty="0" smtClean="0"/>
              <a:t>The </a:t>
            </a:r>
            <a:r>
              <a:rPr lang="en-US" sz="2800" dirty="0"/>
              <a:t>difference in </a:t>
            </a:r>
            <a:r>
              <a:rPr lang="en-US" sz="2800" dirty="0" err="1"/>
              <a:t>IIoT</a:t>
            </a:r>
            <a:r>
              <a:rPr lang="en-US" sz="2800" dirty="0"/>
              <a:t> is the ability to adopt these changes on a larger scale due to the lowered costs of sensors, comprehensive wiring networks, and big-data analytics.</a:t>
            </a:r>
            <a:endParaRPr lang="en-IN" sz="2800" dirty="0"/>
          </a:p>
        </p:txBody>
      </p:sp>
    </p:spTree>
    <p:extLst>
      <p:ext uri="{BB962C8B-B14F-4D97-AF65-F5344CB8AC3E}">
        <p14:creationId xmlns:p14="http://schemas.microsoft.com/office/powerpoint/2010/main" val="137593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dirty="0"/>
              <a:t>Summary</a:t>
            </a:r>
          </a:p>
        </p:txBody>
      </p:sp>
      <p:sp>
        <p:nvSpPr>
          <p:cNvPr id="5" name="Content Placeholder 4"/>
          <p:cNvSpPr>
            <a:spLocks noGrp="1"/>
          </p:cNvSpPr>
          <p:nvPr>
            <p:ph idx="1"/>
          </p:nvPr>
        </p:nvSpPr>
        <p:spPr/>
        <p:txBody>
          <a:bodyPr numCol="1"/>
          <a:lstStyle/>
          <a:p>
            <a:r>
              <a:rPr lang="en-GB" sz="2800" dirty="0"/>
              <a:t>IoT refers to the interconnection of computing devices embedded in everyday objects via the Internet, enabling them to send and receive data. </a:t>
            </a:r>
          </a:p>
          <a:p>
            <a:r>
              <a:rPr lang="en-GB" sz="2800" dirty="0"/>
              <a:t>IoT is not owned by any one engineering branch. It is a reality when multiple domains join forces and combine efforts. </a:t>
            </a:r>
          </a:p>
          <a:p>
            <a:r>
              <a:rPr lang="en-GB" sz="2800" dirty="0"/>
              <a:t>IoT is all about providing service to any device, anywhere, anybody, and any network.</a:t>
            </a:r>
          </a:p>
          <a:p>
            <a:r>
              <a:rPr lang="en-GB" sz="2800" dirty="0"/>
              <a:t>IoT has certain characteristics which are important: </a:t>
            </a:r>
          </a:p>
          <a:p>
            <a:endParaRPr lang="en-IN" dirty="0"/>
          </a:p>
        </p:txBody>
      </p:sp>
      <p:sp>
        <p:nvSpPr>
          <p:cNvPr id="2" name="Rectangle 1"/>
          <p:cNvSpPr/>
          <p:nvPr/>
        </p:nvSpPr>
        <p:spPr>
          <a:xfrm>
            <a:off x="876300" y="4133850"/>
            <a:ext cx="9772650" cy="2019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marL="800100" lvl="1" indent="-342900">
              <a:buFont typeface="Wingdings" panose="05000000000000000000" pitchFamily="2" charset="2"/>
              <a:buChar char="v"/>
            </a:pPr>
            <a:r>
              <a:rPr lang="en-GB" sz="2400" dirty="0">
                <a:solidFill>
                  <a:schemeClr val="tx1"/>
                </a:solidFill>
                <a:latin typeface="Roboto Condensed" panose="020B0604020202020204" charset="0"/>
                <a:ea typeface="Roboto Condensed" panose="020B0604020202020204" charset="0"/>
              </a:rPr>
              <a:t>Connectivity</a:t>
            </a:r>
          </a:p>
          <a:p>
            <a:pPr marL="800100" lvl="1" indent="-342900">
              <a:buFont typeface="Wingdings" panose="05000000000000000000" pitchFamily="2" charset="2"/>
              <a:buChar char="v"/>
            </a:pPr>
            <a:r>
              <a:rPr lang="en-GB" sz="2400" dirty="0">
                <a:solidFill>
                  <a:schemeClr val="tx1"/>
                </a:solidFill>
                <a:latin typeface="Roboto Condensed" panose="020B0604020202020204" charset="0"/>
                <a:ea typeface="Roboto Condensed" panose="020B0604020202020204" charset="0"/>
              </a:rPr>
              <a:t>Intelligence and identity</a:t>
            </a:r>
          </a:p>
          <a:p>
            <a:pPr marL="800100" lvl="1" indent="-342900">
              <a:buFont typeface="Wingdings" panose="05000000000000000000" pitchFamily="2" charset="2"/>
              <a:buChar char="v"/>
            </a:pPr>
            <a:r>
              <a:rPr lang="en-GB" sz="2400" dirty="0">
                <a:solidFill>
                  <a:schemeClr val="tx1"/>
                </a:solidFill>
                <a:latin typeface="Roboto Condensed" panose="020B0604020202020204" charset="0"/>
                <a:ea typeface="Roboto Condensed" panose="020B0604020202020204" charset="0"/>
              </a:rPr>
              <a:t>Scalability.</a:t>
            </a:r>
          </a:p>
          <a:p>
            <a:pPr marL="800100" lvl="1" indent="-342900">
              <a:buFont typeface="Wingdings" panose="05000000000000000000" pitchFamily="2" charset="2"/>
              <a:buChar char="v"/>
            </a:pPr>
            <a:r>
              <a:rPr lang="en-GB" sz="2400" dirty="0">
                <a:solidFill>
                  <a:schemeClr val="tx1"/>
                </a:solidFill>
                <a:latin typeface="Roboto Condensed" panose="020B0604020202020204" charset="0"/>
                <a:ea typeface="Roboto Condensed" panose="020B0604020202020204" charset="0"/>
              </a:rPr>
              <a:t>Dynamic and self-adapting (complexity)</a:t>
            </a:r>
          </a:p>
          <a:p>
            <a:pPr marL="800100" lvl="1" indent="-342900">
              <a:buFont typeface="Wingdings" panose="05000000000000000000" pitchFamily="2" charset="2"/>
              <a:buChar char="v"/>
            </a:pPr>
            <a:r>
              <a:rPr lang="en-GB" sz="2400" dirty="0">
                <a:solidFill>
                  <a:schemeClr val="tx1"/>
                </a:solidFill>
                <a:latin typeface="Roboto Condensed" panose="020B0604020202020204" charset="0"/>
                <a:ea typeface="Roboto Condensed" panose="020B0604020202020204" charset="0"/>
              </a:rPr>
              <a:t>Architecture</a:t>
            </a:r>
          </a:p>
          <a:p>
            <a:pPr marL="800100" lvl="1" indent="-342900">
              <a:buFont typeface="Wingdings" panose="05000000000000000000" pitchFamily="2" charset="2"/>
              <a:buChar char="v"/>
            </a:pPr>
            <a:r>
              <a:rPr lang="en-GB" sz="2400" dirty="0">
                <a:solidFill>
                  <a:schemeClr val="tx1"/>
                </a:solidFill>
                <a:latin typeface="Roboto Condensed" panose="020B0604020202020204" charset="0"/>
                <a:ea typeface="Roboto Condensed" panose="020B0604020202020204" charset="0"/>
              </a:rPr>
              <a:t>Safety</a:t>
            </a:r>
          </a:p>
          <a:p>
            <a:pPr marL="285750" indent="-285750" algn="ctr">
              <a:buFont typeface="Wingdings" panose="05000000000000000000" pitchFamily="2" charset="2"/>
              <a:buChar char="v"/>
            </a:pPr>
            <a:endParaRPr lang="en-IN" dirty="0">
              <a:solidFill>
                <a:schemeClr val="tx1"/>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545337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Summary</a:t>
            </a:r>
          </a:p>
        </p:txBody>
      </p:sp>
      <p:sp>
        <p:nvSpPr>
          <p:cNvPr id="5" name="Content Placeholder 4"/>
          <p:cNvSpPr>
            <a:spLocks noGrp="1"/>
          </p:cNvSpPr>
          <p:nvPr>
            <p:ph idx="1"/>
          </p:nvPr>
        </p:nvSpPr>
        <p:spPr/>
        <p:txBody>
          <a:bodyPr/>
          <a:lstStyle/>
          <a:p>
            <a:r>
              <a:rPr lang="en-GB" dirty="0"/>
              <a:t>“Things” refer to variety of devices. At times, even humans in the loop becomes a thing</a:t>
            </a:r>
            <a:r>
              <a:rPr lang="en-GB" sz="2800" dirty="0"/>
              <a:t>. </a:t>
            </a:r>
          </a:p>
          <a:p>
            <a:pPr lvl="1"/>
            <a:r>
              <a:rPr lang="en-GB" sz="2400" dirty="0"/>
              <a:t>For anything to qualify as a “thing”, it requires identity. The “thing” can monitor, measure, etc.</a:t>
            </a:r>
          </a:p>
          <a:p>
            <a:pPr lvl="1"/>
            <a:r>
              <a:rPr lang="en-GB" sz="2400" dirty="0"/>
              <a:t>Example, a temperature sensor could be a “thing”. </a:t>
            </a:r>
          </a:p>
          <a:p>
            <a:r>
              <a:rPr lang="en-GB" dirty="0"/>
              <a:t>One should understand that “</a:t>
            </a:r>
            <a:r>
              <a:rPr lang="en-GB" dirty="0">
                <a:solidFill>
                  <a:srgbClr val="C00000"/>
                </a:solidFill>
              </a:rPr>
              <a:t>THINGS</a:t>
            </a:r>
            <a:r>
              <a:rPr lang="en-GB" dirty="0"/>
              <a:t>” = </a:t>
            </a:r>
            <a:r>
              <a:rPr lang="en-GB" dirty="0">
                <a:solidFill>
                  <a:srgbClr val="C00000"/>
                </a:solidFill>
              </a:rPr>
              <a:t>HARDWARE</a:t>
            </a:r>
            <a:r>
              <a:rPr lang="en-GB" dirty="0"/>
              <a:t> + </a:t>
            </a:r>
            <a:r>
              <a:rPr lang="en-GB" dirty="0">
                <a:solidFill>
                  <a:srgbClr val="C00000"/>
                </a:solidFill>
              </a:rPr>
              <a:t>SOFTWARE</a:t>
            </a:r>
            <a:r>
              <a:rPr lang="en-GB" dirty="0"/>
              <a:t> + </a:t>
            </a:r>
            <a:r>
              <a:rPr lang="en-GB" dirty="0">
                <a:solidFill>
                  <a:srgbClr val="C00000"/>
                </a:solidFill>
              </a:rPr>
              <a:t>DATA</a:t>
            </a:r>
            <a:r>
              <a:rPr lang="en-GB" dirty="0"/>
              <a:t> + </a:t>
            </a:r>
            <a:r>
              <a:rPr lang="en-GB" dirty="0">
                <a:solidFill>
                  <a:srgbClr val="C00000"/>
                </a:solidFill>
              </a:rPr>
              <a:t>SERVICE</a:t>
            </a:r>
            <a:r>
              <a:rPr lang="en-GB" dirty="0"/>
              <a:t> </a:t>
            </a:r>
          </a:p>
          <a:p>
            <a:r>
              <a:rPr lang="en-GB" dirty="0"/>
              <a:t>IoT stack has seven layers, starting with sensor layer and ending with application layer just as OSI.</a:t>
            </a:r>
          </a:p>
          <a:p>
            <a:r>
              <a:rPr lang="en-GB" dirty="0"/>
              <a:t>Security/personnel safety, privacy, data extraction with consistency from complex environments, connectivity, power requirements, complexity involved and storage are the major challenges we face while building an IoT application. </a:t>
            </a:r>
          </a:p>
          <a:p>
            <a:r>
              <a:rPr lang="en-GB" dirty="0"/>
              <a:t>IoT application can be classified as Level 1, 2, 3, 4 or 5 based on the complexity and architecture involved. </a:t>
            </a:r>
          </a:p>
          <a:p>
            <a:r>
              <a:rPr lang="en-GB" dirty="0"/>
              <a:t>IoT is all about sense, connect, store, analyse data.</a:t>
            </a:r>
          </a:p>
          <a:p>
            <a:endParaRPr lang="en-GB" dirty="0"/>
          </a:p>
          <a:p>
            <a:endParaRPr lang="en-IN" dirty="0"/>
          </a:p>
        </p:txBody>
      </p:sp>
    </p:spTree>
    <p:extLst>
      <p:ext uri="{BB962C8B-B14F-4D97-AF65-F5344CB8AC3E}">
        <p14:creationId xmlns:p14="http://schemas.microsoft.com/office/powerpoint/2010/main" val="3184668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bhushan.joshi@darshan.ac.in</a:t>
            </a:r>
          </a:p>
        </p:txBody>
      </p:sp>
      <p:sp>
        <p:nvSpPr>
          <p:cNvPr id="3" name="Text Placeholder 2"/>
          <p:cNvSpPr>
            <a:spLocks noGrp="1"/>
          </p:cNvSpPr>
          <p:nvPr>
            <p:ph type="body" sz="quarter" idx="12"/>
          </p:nvPr>
        </p:nvSpPr>
        <p:spPr/>
        <p:txBody>
          <a:bodyPr/>
          <a:lstStyle/>
          <a:p>
            <a:r>
              <a:rPr lang="en-US" dirty="0"/>
              <a:t>+91 8485979997</a:t>
            </a:r>
          </a:p>
        </p:txBody>
      </p:sp>
      <p:sp>
        <p:nvSpPr>
          <p:cNvPr id="4" name="Text Placeholder 3"/>
          <p:cNvSpPr>
            <a:spLocks noGrp="1"/>
          </p:cNvSpPr>
          <p:nvPr>
            <p:ph type="body" sz="quarter" idx="13"/>
          </p:nvPr>
        </p:nvSpPr>
        <p:spPr/>
        <p:txBody>
          <a:bodyPr/>
          <a:lstStyle/>
          <a:p>
            <a:r>
              <a:rPr lang="en-US" dirty="0"/>
              <a:t>Computer Engineering Department</a:t>
            </a:r>
          </a:p>
        </p:txBody>
      </p:sp>
      <p:sp>
        <p:nvSpPr>
          <p:cNvPr id="5" name="Text Placeholder 4"/>
          <p:cNvSpPr>
            <a:spLocks noGrp="1"/>
          </p:cNvSpPr>
          <p:nvPr>
            <p:ph type="body" sz="quarter" idx="14"/>
          </p:nvPr>
        </p:nvSpPr>
        <p:spPr/>
        <p:txBody>
          <a:bodyPr/>
          <a:lstStyle/>
          <a:p>
            <a:r>
              <a:rPr lang="en-IN" dirty="0" err="1"/>
              <a:t>Prof.</a:t>
            </a:r>
            <a:r>
              <a:rPr lang="en-IN" dirty="0"/>
              <a:t> Bhushan D. J</a:t>
            </a:r>
            <a:r>
              <a:rPr lang="en-IN" dirty="0" smtClean="0"/>
              <a:t>oshi</a:t>
            </a:r>
            <a:endParaRPr lang="en-IN" dirty="0"/>
          </a:p>
        </p:txBody>
      </p:sp>
      <p:sp>
        <p:nvSpPr>
          <p:cNvPr id="9"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pPr lvl="0"/>
            <a:r>
              <a:rPr lang="en-US" dirty="0"/>
              <a:t>Internet of Things (IoT)</a:t>
            </a:r>
          </a:p>
          <a:p>
            <a:pPr lvl="0"/>
            <a:r>
              <a:rPr lang="en-US" dirty="0"/>
              <a:t>DU 2101CS631</a:t>
            </a:r>
          </a:p>
        </p:txBody>
      </p:sp>
    </p:spTree>
    <p:extLst>
      <p:ext uri="{BB962C8B-B14F-4D97-AF65-F5344CB8AC3E}">
        <p14:creationId xmlns:p14="http://schemas.microsoft.com/office/powerpoint/2010/main" val="121415755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IN" dirty="0"/>
              <a:t>Things in IoT</a:t>
            </a:r>
          </a:p>
        </p:txBody>
      </p:sp>
      <p:sp>
        <p:nvSpPr>
          <p:cNvPr id="6" name="Content Placeholder 5"/>
          <p:cNvSpPr>
            <a:spLocks noGrp="1"/>
          </p:cNvSpPr>
          <p:nvPr>
            <p:ph idx="1"/>
          </p:nvPr>
        </p:nvSpPr>
        <p:spPr/>
        <p:txBody>
          <a:bodyPr/>
          <a:lstStyle/>
          <a:p>
            <a:pPr marL="457200" indent="-457200">
              <a:buFont typeface="+mj-lt"/>
              <a:buAutoNum type="arabicPeriod"/>
            </a:pPr>
            <a:r>
              <a:rPr lang="en-GB" sz="2800" dirty="0" smtClean="0"/>
              <a:t>Objects </a:t>
            </a:r>
            <a:r>
              <a:rPr lang="en-GB" sz="2800" dirty="0"/>
              <a:t>with intelligence or </a:t>
            </a:r>
            <a:r>
              <a:rPr lang="en-GB" sz="2800" dirty="0">
                <a:solidFill>
                  <a:srgbClr val="C00000"/>
                </a:solidFill>
              </a:rPr>
              <a:t>Smart Objects</a:t>
            </a:r>
            <a:r>
              <a:rPr lang="en-GB" sz="2800" dirty="0"/>
              <a:t>.</a:t>
            </a:r>
          </a:p>
          <a:p>
            <a:pPr marL="457200" indent="-457200">
              <a:buFont typeface="+mj-lt"/>
              <a:buAutoNum type="arabicPeriod"/>
            </a:pPr>
            <a:r>
              <a:rPr lang="en-GB" sz="2800" dirty="0"/>
              <a:t>Objects without intelligence or </a:t>
            </a:r>
            <a:r>
              <a:rPr lang="en-GB" sz="2800" dirty="0">
                <a:solidFill>
                  <a:srgbClr val="C00000"/>
                </a:solidFill>
              </a:rPr>
              <a:t>Non-Smart Objects</a:t>
            </a:r>
            <a:r>
              <a:rPr lang="en-GB" sz="2800" dirty="0"/>
              <a:t>.</a:t>
            </a:r>
          </a:p>
          <a:p>
            <a:pPr marL="0" indent="0">
              <a:buNone/>
            </a:pPr>
            <a:endParaRPr lang="en-IN" sz="2800" dirty="0"/>
          </a:p>
        </p:txBody>
      </p:sp>
      <p:sp>
        <p:nvSpPr>
          <p:cNvPr id="166" name="CustomShape 2"/>
          <p:cNvSpPr/>
          <p:nvPr/>
        </p:nvSpPr>
        <p:spPr>
          <a:xfrm>
            <a:off x="131040" y="863280"/>
            <a:ext cx="11928600" cy="4240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3880" algn="just">
              <a:lnSpc>
                <a:spcPct val="90000"/>
              </a:lnSpc>
              <a:spcBef>
                <a:spcPts val="1001"/>
              </a:spcBef>
              <a:buClr>
                <a:srgbClr val="B84742"/>
              </a:buClr>
              <a:buFont typeface="Wingdings 3" charset="2"/>
              <a:buChar char=""/>
            </a:pPr>
            <a:endParaRPr lang="en-IN" sz="2400" b="0" strike="noStrike" spc="-1" dirty="0">
              <a:latin typeface="Arial"/>
            </a:endParaRPr>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3799815" y="2192269"/>
            <a:ext cx="4591050" cy="3876675"/>
          </a:xfrm>
          <a:prstGeom prst="rect">
            <a:avLst/>
          </a:prstGeom>
        </p:spPr>
      </p:pic>
    </p:spTree>
    <p:extLst>
      <p:ext uri="{BB962C8B-B14F-4D97-AF65-F5344CB8AC3E}">
        <p14:creationId xmlns:p14="http://schemas.microsoft.com/office/powerpoint/2010/main" val="1783109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DeptPPT">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12350</TotalTime>
  <Words>6635</Words>
  <Application>Microsoft Office PowerPoint</Application>
  <PresentationFormat>Widescreen</PresentationFormat>
  <Paragraphs>683</Paragraphs>
  <Slides>87</Slides>
  <Notes>16</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87</vt:i4>
      </vt:variant>
    </vt:vector>
  </HeadingPairs>
  <TitlesOfParts>
    <vt:vector size="99" baseType="lpstr">
      <vt:lpstr>Segoe UI Black</vt:lpstr>
      <vt:lpstr>DejaVu Sans</vt:lpstr>
      <vt:lpstr>Arial</vt:lpstr>
      <vt:lpstr>Times New Roman</vt:lpstr>
      <vt:lpstr>Wingdings 3</vt:lpstr>
      <vt:lpstr>Roboto Condensed Light</vt:lpstr>
      <vt:lpstr>Wingdings 2</vt:lpstr>
      <vt:lpstr>Roboto Condensed</vt:lpstr>
      <vt:lpstr>Wingdings</vt:lpstr>
      <vt:lpstr>Calibri</vt:lpstr>
      <vt:lpstr>1_Office Theme</vt:lpstr>
      <vt:lpstr>Office Theme</vt:lpstr>
      <vt:lpstr>Unit-1 Introduction to  Internet of Things  </vt:lpstr>
      <vt:lpstr>PowerPoint Presentation</vt:lpstr>
      <vt:lpstr>Unit 1: Introduction To Internet Of Things</vt:lpstr>
      <vt:lpstr>Introduction To IoT </vt:lpstr>
      <vt:lpstr>IoT : Internet of Things</vt:lpstr>
      <vt:lpstr>IoT : Everything Will be Connected</vt:lpstr>
      <vt:lpstr>Introduction to Internet of Things (IoT): New Age</vt:lpstr>
      <vt:lpstr>Things in IoT</vt:lpstr>
      <vt:lpstr>Things in IoT</vt:lpstr>
      <vt:lpstr>Things in IoT</vt:lpstr>
      <vt:lpstr>Things in IoT : Sensor</vt:lpstr>
      <vt:lpstr>Things in IoT</vt:lpstr>
      <vt:lpstr>Things in IoT : A Smart Home</vt:lpstr>
      <vt:lpstr>IoT Components </vt:lpstr>
      <vt:lpstr>Components of IoT</vt:lpstr>
      <vt:lpstr>Components of IoT : Things or Devices</vt:lpstr>
      <vt:lpstr>Components of IoT : Gateway</vt:lpstr>
      <vt:lpstr>Components of IoT : Cloud</vt:lpstr>
      <vt:lpstr>Components of IoT : Connectivity</vt:lpstr>
      <vt:lpstr>Components of IoT : Analytics</vt:lpstr>
      <vt:lpstr>Components of IoT : User interface</vt:lpstr>
      <vt:lpstr>IoT Characteristics</vt:lpstr>
      <vt:lpstr>IoT Characteristics</vt:lpstr>
      <vt:lpstr>Characteristics of IoT : Intelligence and Identity</vt:lpstr>
      <vt:lpstr>Characteristics of IoT :Scalability </vt:lpstr>
      <vt:lpstr>Characteristics of IoT : Dynamic &amp; Self Adapting</vt:lpstr>
      <vt:lpstr>Characteristics of IoT : Security / Safety </vt:lpstr>
      <vt:lpstr>Characteristics of IoT : Architecture </vt:lpstr>
      <vt:lpstr>IoT Stack – 7 Layer Architecture</vt:lpstr>
      <vt:lpstr>IoT Stack – 7 Layer Architecture</vt:lpstr>
      <vt:lpstr>IoT Stack  - Layer 1 (Physical or Sensor Layer)</vt:lpstr>
      <vt:lpstr>IoT Stack  - Layer 2 (Processing and Control Action Layer)</vt:lpstr>
      <vt:lpstr>IoT Stack  - Layer 3 (Hardware Interface Layer)</vt:lpstr>
      <vt:lpstr>IoT Stack  - Layer 4 (RF Layer)</vt:lpstr>
      <vt:lpstr>Choose an RF Protocol for an IOT Application</vt:lpstr>
      <vt:lpstr>IoT Stack  - Layer 5 (Session/Message Layer)</vt:lpstr>
      <vt:lpstr>IoT Stack  - Layer 6 (User Experience Layer)</vt:lpstr>
      <vt:lpstr>IoT Stack  - Layer 7 (Application Layer)</vt:lpstr>
      <vt:lpstr>IoT System Architectural Level</vt:lpstr>
      <vt:lpstr>Home Automation</vt:lpstr>
      <vt:lpstr>IoT System Architectural Level</vt:lpstr>
      <vt:lpstr>Smart Agriculture – Soil health monitor</vt:lpstr>
      <vt:lpstr>IoT System Architectural Level</vt:lpstr>
      <vt:lpstr>Smart Agriculture – Insect detection</vt:lpstr>
      <vt:lpstr>IoT System Architectural Level</vt:lpstr>
      <vt:lpstr>IoT System Architectural Level</vt:lpstr>
      <vt:lpstr>How Do IoT Devices Communicate with Each Other?</vt:lpstr>
      <vt:lpstr>IoT Protocols</vt:lpstr>
      <vt:lpstr>IoT Communication Technologies: Network Protocols</vt:lpstr>
      <vt:lpstr>Network Protocols for IoT</vt:lpstr>
      <vt:lpstr>Bluetooth and Bluetooth Low Energy (BLE)</vt:lpstr>
      <vt:lpstr>ZigBee</vt:lpstr>
      <vt:lpstr>Z-Wave</vt:lpstr>
      <vt:lpstr>Wi-Fi (Wireless Fidelity)</vt:lpstr>
      <vt:lpstr>Long-Range Radio Wide Area Network (LoRaWAN)</vt:lpstr>
      <vt:lpstr>Long-Range Radio Wide Area Network (LoRaWAN)</vt:lpstr>
      <vt:lpstr>IoT Data protocols</vt:lpstr>
      <vt:lpstr>Advanced Message Queuing Protocol (AMQP)</vt:lpstr>
      <vt:lpstr>Message Queuing Telemetry Transport (MQTT)</vt:lpstr>
      <vt:lpstr>Constrained Application Protocol (CoAP)</vt:lpstr>
      <vt:lpstr>Constrained Application Protocol (CoAP)</vt:lpstr>
      <vt:lpstr>Data Distribution Service (DDS)</vt:lpstr>
      <vt:lpstr>Enabling Technologies</vt:lpstr>
      <vt:lpstr>Enabling Technologies - Sensors</vt:lpstr>
      <vt:lpstr>Enabling Technologies - Sensors</vt:lpstr>
      <vt:lpstr>Enabling Technologies - Cloud Computing </vt:lpstr>
      <vt:lpstr>Service Models of Cloud Computing </vt:lpstr>
      <vt:lpstr>Example of “as a Service”</vt:lpstr>
      <vt:lpstr>Examples</vt:lpstr>
      <vt:lpstr>Enabling Technologies - Big Data Analytics </vt:lpstr>
      <vt:lpstr>Enabling Technologies - Big Data Analytics</vt:lpstr>
      <vt:lpstr>Enabling Technologies - Big Data Analytics </vt:lpstr>
      <vt:lpstr>Enabling Technologies - Embedded Computing Boards </vt:lpstr>
      <vt:lpstr>Application areas of IoT</vt:lpstr>
      <vt:lpstr>Smart Home Automation</vt:lpstr>
      <vt:lpstr>Smart Home Automation</vt:lpstr>
      <vt:lpstr>Smart Home Automation</vt:lpstr>
      <vt:lpstr>Smart Agriculture</vt:lpstr>
      <vt:lpstr>IoT in agriculture </vt:lpstr>
      <vt:lpstr>IoT in agriculture </vt:lpstr>
      <vt:lpstr>IoT in agriculture</vt:lpstr>
      <vt:lpstr>IoT in Industry 4.0</vt:lpstr>
      <vt:lpstr>Applications of IIoT</vt:lpstr>
      <vt:lpstr>Applications of IIoT</vt:lpstr>
      <vt:lpstr>Summary</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691</cp:revision>
  <dcterms:created xsi:type="dcterms:W3CDTF">2020-05-01T05:09:15Z</dcterms:created>
  <dcterms:modified xsi:type="dcterms:W3CDTF">2024-12-06T16:37:07Z</dcterms:modified>
</cp:coreProperties>
</file>